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основные способы и смысл результата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один результат из нескольких направленных векторов?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сложение векторов важно в 9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геометрию, координатную плоскость и физику. Она помогает понимать перемещение, скорость и силу, а также проверять решение разными способами, не теряя направление и смысл результата.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вектором в геометрии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в геометрии изображают как отрезок со стрелкой. У него есть начало и конец, а также направление, которое показывает, куда именно он ориентирован на чертеже.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модулем. Она показывает, насколько велик вектор, но не говорит, куда он направлен. Поэтому два вектора могут быть одинаковыми по длине и различаться по смыслу.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одинаковый модуль и одно и то же направление, даже если расположены в разных местах рисунка. Их можно переносить параллельно без изменения главных свойств.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нулевую длину. Он не задает определенного направления и используется как особый результат сложения, когда два противоположных вектора взаимно компенсируют друг друга.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 вектор на чертеже и координатной плоскости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отрезке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стрелкой: хвост обозначает начало, а острие показывает конец. Такое изображение сразу делает видимыми направление и ориентацию направленного отрезка.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удобно видеть, насколько вектор смещается вправо, влево, вверх или вниз. Это помогает замечать горизонтальные и вертикальные составляющие при решении задач.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чертежах часто используют простой масштаб: одна клетка соответствует одной единице длины. Благодаря этому легче сравнивать векторы и проверять вычисления по рисунку.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чертеж был понятным, отмечают точки начала и конца, координатные оси и направление стрелки. Такие подписи помогают не перепутать вектор с обычным отрезком.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 для сложения двух векторов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построение суммы двух направленных отрезков на чертеже.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выходят из одной точки, их удобно рассматривать вместе. Такая запись делает рисунок наглядным и показывает, как оба направления участвуют в одном результате.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векторе как на стороне достраивают параллелограмм. Получается фигура, в которой противоположные стороны параллельны и равны, а исходные векторы остаются соседними сторонами.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сумма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Суммой двух векторов считают диагональ параллелограмма, выходящую из общей точки. Она показывает и направление результата, и его длину, поэтому способ очень удобен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сложения векторов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разные способы сильны в разных ситуациях: одни лучше показывают рисунок, другие удобнее для расчетов.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численных задач наиболее удобен координатный способ, а графические построения лучше помогают увидеть направление и геометрию суммы.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школьному курсу геометрии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слагаемых не меняет результат: a + b = b + a. Это удобно, когда нужно выбрать самый понятный порядок построения или вычислений без изменения ответа.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можно расставлять по-разному: (a + b) + c = a + (b + c). Благодаря этому несколько векторов можно группировать так, чтобы решение стало короче и яснее.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равны по модулю, но направлены в противоположные стороны, их сумма дает нулевой вектор. Это означает полную взаимную компенсацию.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упрощать построения и вычисления. Вместо длинной цепочки действий можно переставить или сгруппировать векторы так, чтобы быстрее получить результат.
</a:t>
            </a:r>
            <a:endParaRPr lang="en-US" sz="10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обозначения, связанные со сложением векторов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обозначения, которые встречаются в теме сложения векторов в 9 классе.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противоположных векторов равна нулевому вектору, а обозначения помогают быстро читать и записывать решения.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координатам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как a = (x1, y1) и b = (x2, y2), сначала выписывают их координаты. Так удобно видеть отдельные части результата по каждой оси.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осям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 отдельно: по оси x — x1 + x2, по оси y — y1 + y2. Важно не смешивать значения разных координат и не терять знаки.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точный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записывают как a + b = (x1 + x2, y1 + y2). Этот способ особенно полезен на клетчатой бумаге и в задачах, где нужен точный числовой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складываются координаты векторов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каждой оси значения складываются отдельно: горизонтальная координата не зависит от вертикальной, и наоборот.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координат сразу дает координаты результирующего вектора, поэтому способ удобен для точных вычислений.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два перемещения на плоскости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шаг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прогулку: сначала ученик проходит 3 м на восток. На схеме это короткая горизонтальная стрелка от начальной точки. Именно с нее начинается построение всего пути, потому что следующий участок присоединяется к ее концу.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подъём на север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движение продолжается на 4 м на север, уже от конца первой стрелки. В итоге получается прямоугольный треугольник, а общий путь можно заменить одним вектором от старта до финиша. Его длина равна 5 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сложение векторов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метода, построении суммы и проверке результата.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 несколько векторов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Записывают все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векторы даны в задаче, и отмечают их направление. Это помогает не перепутать последовательность действий и увидеть общую картину движения или 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Соединяют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векторы откладывают один за другим или группируют удобным способом. Конец предыдущего вектора становится началом следующего, если используется правило последовательного сложения.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Группируют при вычислении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сочетательному свойству можно объединять любые два слагаемых сначала, а потом прибавлять остальные. Это особенно удобно, если в задаче много одинаково направленных участков.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Получают один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находят один результирующий вектор, который заменяет всю систему. Он показывает конечное перемещение, равнодействующую силу или итоговый путь без лишних промежуточных шагов.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сложение векторов встречается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векторы складывают там, где нужно описать путь или изменение положения объекта.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движение и физику, потому что там направление и величина одинаково важны.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 геометрии и физике, обобщение по теме.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векторов складывают только их длины. Но без учета направления ответ может оказаться неверным: одинаковые числа не означают одинаковый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суммы легко перепутать, откуда откладывается следующий вектор. Из-за этого ломается вся цепочка, и результирующий вектор указывает не туда.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знак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координатном способе часто ошибаются в знаках. Если одна координата отрицательная, ее нужно складывать внимательно, иначе итоговая точка получится неверной.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проверить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вычисления стоит сверить с чертежом и условием. Если направление или единицы измерения не совпадают, значит, в решении есть ошибка.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ответом полезно сверить вычисления, чертеж и смысл результата.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четыре проверки совпадают, ответ можно считать обоснованным и согласованным с условием задачи.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жизненных ситуациях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идет сначала в одну сторону, а потом в другую, его путь удобно показывать несколькими стрелками. Один итоговый вектор показывает, где он оказался относительно старта.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 реке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лодки зависит и от собственного хода, и от течения воды. Сложение векторов помогает понять, куда она сместится относительно берега за одинаковое время.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 и 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самолет летит при боковом ветре, его траектория на земле отличается от направления носа. Сложение векторов показывает реальное перемещение по отношению к поверхности.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мяча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важно учитывать не только расстояние, но и направление передачи. Векторная схема помогает понять, куда направится мяч и где окажется после нескольких движений.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правильное сложение векторов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выигрыш — один результат вместо нескольких отдельных шагов. Это особенно полезно в задачах с чертежом и координатами.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сложение, тем проще проверить ответ и связать геометрию с реальной ситуацией.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«Сложение векторов».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один результат из нескольких направлений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помогает заменить несколько перемещений или сил одним итоговым вектором. Правило треугольника, параллелограмма и координатный способ дают удобные инструменты для точного ответа и проверки решения.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2026-06-03T11:09:44Z</dcterms:created>
  <dcterms:modified xsi:type="dcterms:W3CDTF">2026-06-03T11:09:44Z</dcterms:modified>
</cp:coreProperties>
</file>