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хранит однотипные значения. Вывод помогает проверить данные, найти ошибки и увидеть результат.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массива: как показать данные программы на экране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— это упорядоченный набор элементов одного типа: чисел, строк или оценок. У каждого элемента есть индекс, чаще всего он начинается с 0, поэтому к данным обращаются по номеру. Вывод показывает содержимое структуры и порядок значений.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массив и зачем нужен его вывод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вывод массива целиком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языках программирования массив можно вывести одной командой, и на экране появится вся структура сразу. Это удобно, чтобы быстро понять, записались ли данные, но выглядит «как есть»: скобки и запятые мешают чтению.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часто применяют при отладке, когда важно увидеть все значения сразу. Однако при оформлении для пользователя лучше выбрать более аккуратный формат, чтобы результат не требовал расшифровки служебных символов.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вывод целиком совпадает с ожидаемыми данными, можно продолжать программу. Если же видны лишние знаки или порядок неожидан, это сигнал проверить, как элементы попадают в массив и выводятся.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как ряд ячеек с индексами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массива в виде ячеек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удобно представить как последовательность ячеек: в каждой лежит одно значение. Например, для [5, 8, 12] индексы равны 0, 1 и 2. Именно индексы показывают, куда именно записано каждое число.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порядок при выводе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элементов важен, потому что он отражает, как данные были получены и занесены в программу. При выводе по индексам видно, какое значение стоит на каждом месте: легче найти ошибку в конкретной позиции.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вывода массива и их удобство
</a:t>
            </a:r>
            <a:endParaRPr lang="en-US" sz="293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зависит от цели: для проверки подойдёт вывод целиком, а для чтения человеком чаще выигрывает список.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задачах поэлементный вывод обычно лучше, потому что он аккуратнее, а ошибки проще заметить по отдельным значениям.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практики оформления вывода в школьных задачах (без точных числовых измерений).
</a:t>
            </a:r>
            <a:endParaRPr lang="en-US" sz="5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по элементам в цикле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каждого элемента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проходит по индексам массива и выводит значения по очереди. Благодаря этому на экране нет скобок и лишних символов, а итог получается похожим на обычный список.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разделители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элемента легко добавить нужный разделитель: пробел, запятую, точку с запятой или перенос строки. Так текст читается ровнее и не превращается в «кашу».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шаблон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не зависит от типа данных: числа и строки выводятся так же, меняются только сами элементы. Цикл остаётся тем же, поэтому код проще проверять.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проверка результата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вывод идёт по индексам, видно, какой элемент уже напечатан, а какой ещё нет. Это помогает быстро найти пропуск или неправильный порядок в данных.
</a:t>
            </a:r>
            <a:endParaRPr lang="en-US" sz="8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вывода массива по шагам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обхода массива: от индексов к печати значений.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до длины−1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вы гарантируете, что пройдёте по каждому элементу без пропусков.
</a:t>
            </a:r>
            <a:endParaRPr lang="en-US" sz="2212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Счётчик идёт от 0 до длины массива минус 1. Длина показывает, сколько элементов внутри, поэтому цикл охватывает всё множество значений.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обхода массивов по индексам (универсально для школьных задач).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28064"/>
            <a:ext cx="3377400" cy="19916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вывода массива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формат: для проверки, для удобного чтения и для наглядности позиций элементов.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формат определяется целью: показать результат пользователю, проверить данные или подчеркнуть конкретную позицию в массиве.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требований к выводу в школьных задачах.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Разделители в выводе: пробел, запятая, перенос строки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Пробел подходит, когда значения короткие: например, «3 7 9». Такой вывод компактный и хорошо смотрится для небольших наборов чисел.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удобна при перечислениях, потому что делает границы элементов заметными: например, «3, 7, 9». Подходит для списков, где нужна ясная структура.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строки помогает, когда список длинный: каждое значение видно отдельно, и не нужно скроллить по горизонтали. Так проще заметить ошибки и пропуски.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аккуратного вывода оценок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оценок 5, 4, 5, 3, 4 можно вывести в виде нумерованного списка, чтобы каждая позиция сразу была видна. Такой вывод помогает быстрее заметить, где порядок нарушен.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Альтернатива — строка с разделителями, например через пробел или запятую. В обоих вариантах повторяющиеся оценки и пропуски становятся очевиднее при проверке результата после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используется вывод массива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работах вывод массива обычно нужен сразу после заполнения структуры, чтобы убедиться, что значения записались в правильном порядке.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задания отличаются оформлением, но цель одна: быстро увидеть все элементы и не пропустить ошибку в вычислениях или чтении данных.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(условные веса, без статистики).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50" y="1655850"/>
            <a:ext cx="6384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0550" y="2521028"/>
            <a:ext cx="6384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442011"/>
            <a:ext cx="772500" cy="61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строкового массива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вместо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Строковой массив выводится тем же способом, что и числовой: элементы печатаются по порядку в цикле или списком. Важно, чтобы символы не «склеивались» и не терялись при форматировании.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и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массив хранит названия дней или месяцев, порядок особенно заметен. Разделители помогают отличать соседние элементы, а переносы строк делают список удобным для чтения на экране.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игроков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имен и названий городов важны пробелы внутри строк, например в составных названиях. При выводе следует сохранять точное написание, чтобы результат выглядел корректно и без искажений.
</a:t>
            </a:r>
            <a:endParaRPr lang="en-US" sz="7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ошибок при выводе массива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корректности обхода и форматирования вывода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массив и массив из одного элемента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массив не содержит значений, поэтому вывод может быть либо пустым, либо сопровождаться понятным сообщением. Это проверяет, умеет ли программа корректно обрабатывать крайний случай без сбоев.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массив содержит ровно один элемент, он выводится так же, как и любой массив: по этому единственному индексу печатается значение. Такой пример помогает убедиться, что цикл работает и при минимальной длине.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важно продумать оформление: не добавлять лишние разделители и не выводить «пустые» записи. Отдельные случаи показывают, где условие цикла или обработка строковых элементов задано неправильно.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пустой массив и массив из одного элемента, вы легче находите ошибки в условии обхода. Если условие неверно, программа может пропустить значение или вывести лишние символы.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вывод массива понятным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формат снижает риск ошибки: читатель видит все элементы и сразу понимает, где начинается и заканчивается список.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порядок, разделители и оформление согласованы, ошибки в данных обнаруживаются быстрее. При этом даже короткий вывод становится информативным и аккуратным.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методики оформления учебных выводов (условные веса, без измерений).
</a:t>
            </a:r>
            <a:endParaRPr lang="en-US" sz="65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баллов: от максимума до ошибок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после теста программа собирает баллы учеников в массив. Затем она выводит их списком, чтобы сравнить результаты и быстро найти максимальный. Такой вывод особенно полезен, когда нужно проверить, что ни один ученик не «пропал» из данных.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правильности записи результатов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баллы выводятся по порядку, легко заметить несоответствия: лишние элементы, неверная сортировка или пропущенные значения. Ученику становится проще объяснить, почему ответ получился таким, и где именно возникла ошибка при заполнении массива данными.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массива в задаче с результатами теста
</a:t>
            </a:r>
            <a:endParaRPr lang="en-US" sz="25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6118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вывода в коде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одна и та же структура данных может быть выведена по-разному в зависимости от цели — быстро проверить значения или получить аккуратный список.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выбирают по задаче: для проверки удобны индексы, а для чтения — разделители и переносы.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оформления вывода из учебной практики.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выводе массива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проблем — вывод только первого элемента. Это происходит, когда цикл запускается неправильно или условие обхода слишком раннее, из‑за чего остальные значения вообще не попадают на экран.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 — пропуск последнего элемента. Обычно она связана с неверным пределом в условии цикла, например когда берут диапазон не до «длина минус один», а меньше.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запятые в конце списка тоже встречаются часто: разделитель добавляют после каждого значения без исключений. Визуально это не всегда влияет на числа, но усложняет проверку и выглядит неаккуратно.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индекс и значение, выводя на экран номер позиции вместо элемента. Проверка длины массива и внимательное сравнение переменных в цикле помогают быстро найти такую подмену.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 можно выводить целиком, поэлементно или с индексами. Выбор способа зависит от задачи: проверка данных, показ результата или оформление списка. Понимание индексов, длины и разделителей делает вывод аккуратным и безопасным.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массива: основа понятного результата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2026-05-12T14:03:13Z</dcterms:created>
  <dcterms:modified xsi:type="dcterms:W3CDTF">2026-05-12T14:03:13Z</dcterms:modified>
</cp:coreProperties>
</file>