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углов: чему учится 4 класс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углы точно и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 каждый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окружают нас повсюду: в дверях, окнах, книгах, ножницах и часах. Если научиться их измерять, можно точнее чертить, строить фигуры и замечать геометрию в обычных вещах.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90505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угол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точка, где начинается угол. Именно здесь встречаются две стороны, и без неё угол просто не получится.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— это два луча, которые выходят из одной точки. Они могут быть короткими на рисунке, но всегда показывают направление угла.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удобно сравнить с раскрытой книгой или ножницами. Чем шире раскрытие, тем больше угол, и это легко заметить даже без измерений.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90°. Он выглядит узким, будто ножницы только чуть-чуть раскрылись. Такой угол часто кажется самым «маленьким» среди знакомых примеров.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легко узнать по углу тетради, листа бумаги или классного угольника. Он выглядит ровно и аккуратно, как будто всё построено по линейке.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 меньше 180°. Он шире прямого угла, но ещё не становится развёрнутым. Такой угол заметно «раскрыт» и хорошо отличается от остальных.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углы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транспортир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инструмента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похож на полукруг с делениями. На нём есть центр и шкала с числами от 0 до 180. Эти части помогают измерять углы точно.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увидеть перед измерением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важно найти центр, нулевую отметку и нужное деление. Если смотреть внимательно, транспортир становится очень понятным помощником, а не загадочным полукругом из кабинета математики.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угол транспортиром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измерения угла с помощью транспортира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измеряют в градусах, а рядом с числом ставят знак °. Так запись становится короткой и понятной: например, 30°, 45° или 90°.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— единица измерения углов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градусов, тем шире раскрыт угол. Это удобно сравнивать: маленькое число — угол уже, большое число — угол шире, почти как открытая дверь.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трудно узнать «на глаз». Без транспортира легко ошибиться, поэтому для измерения нужен внимательный взгляд и аккуратная работа.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вершину угла и поставь туда центр транспортира. Если центр стоит не на месте, всё измерение сразу станет неверным.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поставить транспортир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проверь, на какой шкале ноль находится у этой стороны. Это помогает читать именно те деления, которые нужны для твоего угла.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совмести одну сторону угла с нулевой линией. Она должна лежать ровно, как рельса для маленького математического поезда.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посмотри, где вторая сторона пересекает шкалу, и считай число. Не торопись: даже маленький сдвиг может испортить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3841" y="1242013"/>
            <a:ext cx="1777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71713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шкалу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ноль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 ту шкалу, где ноль стоит у стороны угла. Это первый и самый важный ориентир, чтобы не уйти не в ту сторону.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 место, где вторая сторона угла пересекает шкалу. Именно это число и будет ответом, если шкала выбрана правильно.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с 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шкалу, получится совсем другой угол. Поэтому лучше один раз проверить, чем потом искать, где спряталась ошибка.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 его проверка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удобно сравнивать с углом тетради, книги или специального угольника, чтобы быстро понять, совпадает ли ответ.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стороны угла точно совпали с образцом, значит, угол прямой. Такая проверка помогает не ошибиться в школьной работе и делает измерение уверенным.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число градусов, которое показал транспортир, а затем ставят знак °. Такая запись короткая и понятная, например: 37°, 90° или 145°.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результат измерения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рядом указывают вид угла: острый, прямой или тупой. Это помогает сразу понять не только число, но и форму угла, без лишних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должна быть аккуратной: число пишут разборчиво, знак градуса ставят рядом, без лишних пробелов и исправлений. Тогда ответ легко проверить и прочитать.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центр транспортира не совпал с вершиной угла. Из-за этого шкала смещается, и показание получается неверным, даже если остальные действия выполнены правильно.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измерении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одна сторона угла не лежит на нулевой линии. Тогда измерение начинается не с нужной отметки, а ответ сразу становится неточным.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выбрана не та шкала. На транспортире часто есть две линии чисел, и важно читать ту, где ноль стоит у стороны угла.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число прочитано с другой стороны. Чтобы не запутаться, после измерения полезно ещё раз проверить положение транспортира и только потом записывать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угол нужной величины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Проводим первый луч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рисуют один луч — он станет одной стороной будущего угла. Важно, чтобы линия была ровной и хорошо видимой.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Отмечаем нужные градусы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прикладывают транспортир, совмещают его с лучом и находят на шкале нужное число градусов. В этом месте ставят маленькую точку.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Строим второй луч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отмеченную точку проводят второй луч от вершины. Так получается угол нужной величины, например 30°, 60° или 90°.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тоже умеет показывать угол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раскрыта не до конца, её страницы образуют угол. Если раскрыть её шире, угол станет больше, а если сложить почти вместе — меньше. На рисунке такой предмет легко узнаётся и помогает увидеть геометрию в обычной жизни.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крыша и часы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рамы окна, наклон крыши и стрелки часов каждый день показывают разные углы. Они не просят учебник, а всё равно учат наблюдать. Стоит только присмотреться — и математика начинает жить вокруг нас.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как подсказка для глаз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дорожные знаки имеют форму треугольника, квадрата или стрелки, а значит, тоже состоят из углов. Даже на улице можно искать вершины и стороны, как настоящий юный исследователь. Главное — смотреть внимательно и не спешить.
</a:t>
            </a:r>
            <a:endParaRPr lang="en-US" sz="10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измерения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не потерять вершину, не перепутать шкалу и записать ответ без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помогает получать правильные ответы в математике. Если угол измерен верно, фигуры и чертежи совпадают с заданием, а проверка проходит без лишних исправлений.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черчении, строительстве и дизайне даже маленькое отклонение заметно сразу. Неровная линия или неверный угол могут испортить весь замысел, как одна кривая ступенька на ровной лестнице.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работать внимательно и не спешить. Точный измерительный инструмент полезен только тогда, когда его ставят аккуратно и читают шкалу спокойно, без угадывания.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точность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углов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меньше 90° и выглядит узким, как приоткрытые ножницы. Такой угол легко узнать, если между его сторонами совсем немного места.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равен 90° и похож на угол тетради или листа бумаги. Этот вид угла удобно использовать как образец для проверки.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больше 90°, но меньше 180°, поэтому раскрыт шире прямого. Такой угол кажется «широким», будто кто-то очень старательно развёл стороны.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аккуратной работы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лист помогает не запутаться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столе лежит ровный лист, а карандаш хорошо заточен, линии получаются аккуратнее. На таком листе легче заметить, где стоит вершина, и не перепутать стороны угла. Спокойная работа почти всегда даёт красивый результат.
</a:t>
            </a:r>
            <a:endParaRPr lang="en-US" sz="1108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любит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транспортир стоит ровно, его центр совпадает с вершиной, а нулевая линия ложится на луч, измерение идёт без сюрпризов. Стоит немного сдвинуть его — и угол уже будто меняет характер. Вот почему проверка важна до записи ответа.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вершина и две стороны-луча. Именно их нужно рассматривать в первую очередь, когда мы измеряем или строим угол в тетради.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измеряют в градусах с помощью транспортира. Важно поставить центр точно в вершину, выбрать нужную шкалу и прочитать число у второй стороны.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аккуратно: число, затем знак °. Если нужно, можно сразу назвать вид угла — острый, прямой или тупой, чтобы не осталось сомнений.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измерять углы, пользоваться транспортиром и записывать результат в градусах. Теперь острый, прямой и тупой углы не путаются, а математика становится точнее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2026-05-24T11:57:51Z</dcterms:created>
  <dcterms:modified xsi:type="dcterms:W3CDTF">2026-05-24T11:57:51Z</dcterms:modified>
</cp:coreProperties>
</file>