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 Районы России: как устроено пространство страны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делится на районы, чтобы удобнее изучать природу, людей, хозяйство и транспорт.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делится на районы
</a:t>
            </a:r>
            <a:endParaRPr lang="en-US" sz="3326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России — 17,1 млн км², и природные условия меняются на огромных расстояниях. Районирование помогает сравнивать плотность населения, отрасли хозяйства, транспортную доступность и уровень развития территорий.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77% населения России живет в европейской части, хотя по площади она меньше. Азиатская часть богаче ресурсами, но заселена слабее из‑за климата, расстояний и более позднего освоения.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сосредоточена здесь, поэтому европейская часть заметно активнее в освоении территорий.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географии 9 класса (обобщённые учебные данные).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452" y="1574700"/>
            <a:ext cx="2468346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различий между районами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района складываются из природных условий и хозяйственных возможностей. Сравните, как каждый из них «подталкивает» территорию к своей специализации.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отличаются не одним фактором, а их сочетанием: природа задаёт возможности, а транспорт и население раскрывают их в хозяйстве.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географии 9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район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порты как основа роли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Ленинградская область и выход к Балтийскому морю усиливают торговую и транспортную функцию района. Здесь развиваются судостроение, приборостроение, научные направления, а морские порты поддерживают перевозки и обмен товарами.
</a:t>
            </a:r>
            <a:endParaRPr lang="en-US" sz="1526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Арктика и значение Мурманска
</a:t>
            </a:r>
            <a:pPr algn="l" indent="0" marL="0">
              <a:lnSpc>
                <a:spcPct val="100000"/>
              </a:lnSpc>
              <a:buNone/>
            </a:pPr>
            <a:r>
              <a:rPr lang="en-US" sz="1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 особенно важен как незамерзающий порт. Он связан с Северным морским путем, а значит — участвует в освоении Арктики и в обеспечении грузов по северным маршрутам.
</a:t>
            </a:r>
            <a:endParaRPr lang="en-US" sz="16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 — историческое ядро страны и главный по управленческим и хозяйственным функциям. Москва сосредоточивает органы управления, финансовые центры, крупные вузы, науку и деловые услуги.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района характерны машиностроение и пищевые производства, а также полиграфия. Здесь заметны высокотехнологичные отрасли, где важны специалисты и тесное взаимодействие предприятий.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в Центральном районе одна из самых густых. Это помогает быстро перевозить людей и грузы между городами и поддерживает работу многих отраслей экономики.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8050" y="3489000"/>
            <a:ext cx="34650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Центрально-Черноземный район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района связано с чернозёмами. Благодаря плодородию здесь легче получать высокие урожаи, а сельское хозяйство становится основой экономики и снабжает сырьём другие производства.
</a:t>
            </a:r>
            <a:endParaRPr lang="en-US" sz="1174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особенно выделяются зерновые культуры, сахарная свёкла, подсолнечник и кормовые культуры. Эти направления формируют устойчивую «цепочку» от поля до переработки.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Зерно, свёкла и подсолнечник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аграрного сектора, развиты чёрная металлургия, машиностроение и переработка сельскохозяйственного сырья. Так хозяйство района дополняет друг друга: продукция полей превращается в готовые товары.
</a:t>
            </a:r>
            <a:endParaRPr lang="en-US" sz="108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на основе сырья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Воронеж, Курск, Белгород и Липецк выступают важными городами района. Здесь сходятся предприятия, образовательные и сервисные возможности, а также транспортные связи для всего региона.
</a:t>
            </a:r>
            <a:endParaRPr lang="en-US" sz="1104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региона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промышленность и транспорт по Волге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Волге складывается удобная логистика: по реке перевозят грузы, а городам рядом проще развивать производство и энергетику.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школьного курса географии 9 класса (диаграмма: Казань, Самара, Саратов, Волгоград).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Поволжья дополняют друг друга: транспортная ось реки поддерживает промышленную специализацию и связывает район с другими территориями.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район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район отличается суровым климатом, коротким летом и большими запасами природных ресурсов. Поэтому значительную роль играют лесные материалы, рыболовство и добыча сырья для промышленности.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апатиты, цветные металлы и ресурсы для химической промышленности. Такие материалы нужны производствам, которые работают и вне района, но зависят от поставок сырья.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Архангельск и Мурманск обеспечивают морские перевозки. Освоение Арктики делает район стратегически важным: северные маршруты помогают стране в перевозках и снабжении.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 промышленный пояс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ресурсов и производства: от добычи до металлургии и машиностроения.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— главный нефтегазовый район России: здесь добывают нефть и природный газ и поддерживают это трубопроводами. Они доставляют сырьё к промышленным центрам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месторождений и магистралей делает регион опорным для топливной отрасли. Это влияет и на города, где работают предприятия, обслуживающие добычу и транспорт.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района — Тюмень, Сургут, Нижневартовск и Новосибирск. Помимо топлива, здесь ценят лесные ресурсы и развивают научные направления, связанные с освоением территорий.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региона не сводится только к добыче: топливная база поддерживает производство, энергетику и перевозки. Поэтому Западная Сибирь заметна на экономической карте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богатства и сложные условия труда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Енисее и Ангаре работают крупные гидроэлектростанции, которые обеспечивают регион электричеством. Благодаря этому Восточная Сибирь особенно важна для энергетики и цветной металлургии, где нужна стабильная мощность.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и Ангара — источник энергии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Сибири добывают уголь и одновременно развивают разработку полезных ископаемых — никеля, меди, золота и алмазов. Это создаёт сильную сырьевую базу, но работа требует особой техники и устойчивой инфраструктуры.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металлы «под землёй» и «в глубине»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море, ресурсы, граница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сочетаются морские маршруты и добыча полезных ископаемых, поэтому крупные центры выполняют и транспортные, и ресурсные функции.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учебному материалу курса географии 9 класса (условные значения, 2025).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роль региона формируют сразу несколько «точек»: порты и ресурсные территории работают вместе как единый узел.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сезон и садоводство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 и мягкая погода создают условия для садоводства и виноградарства. Урожаи поддерживают местную переработку и дают сырьё для предприятий рядом с городами.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Посевы зерновых и подготовка к урожаю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района сеют зерновые культуры. Выращивание идёт поэтапно: от обработки полей до уборки, а транспортные маршруты юга помогают вывозить продукцию.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сервис для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и курортные территории привлекают туристов. В этот период растёт спрос на услуги, а значит, усиливается роль городов — Ростова-на-Дону, Краснодара и Ставрополя.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развиваются энергетика и переработка сельхозпродукции. Так район превращает сырьё в готовые продукты и укрепляет связность с другими частями юга России.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Кавказ: по этапам жизни района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810" y="1345200"/>
            <a:ext cx="197848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районов по специализации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известны разные районы: какие ресурсы они используют и какие отрасли развивают, а также какие центры сильнее всего влияют на развитие.
</a:t>
            </a:r>
            <a:endParaRPr lang="en-US" sz="1526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курс географии 9 класса.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специализация тесно связана с ресурсами и положением: от услуг и управления в центре до нефти, газа и морских направлений на окраинах.
</a:t>
            </a:r>
            <a:endParaRPr lang="en-US" sz="16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5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64129"/>
            <a:ext cx="434400" cy="386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транспорт объединяет районы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удалённые территории и помогают доставлять грузы и пассажиров. Особенно важно магистральное сообщение между европейской частью, Сибирью и Дальним Востоком.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транспортные пути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Волжские, обские и енисейские маршруты поддерживают перевозки грузов. Реки помогают перемещать сырьё и товары, когда нужны массовые доставки на большие расстояния.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особенно нужны для вывоза нефти и газа из восточных районов. Они сокращают путь сырья и дают топливо для промышленности и энергетики по всей стране.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и авиация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связывают Россию с другими регионами и странами, а авиация ускоряет сообщения на дальние расстояния. Вместе они делают связь районов устойчивее.
</a:t>
            </a:r>
            <a:endParaRPr lang="en-US" sz="11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размещение по территории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жителей приходится на европейскую часть: там больше городов, рабочих мест и транспортных возможностей. На севере и востоке жизнь сложнее из‑за климата и расстояний.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населения: около 77% в европейской части России (курс географии 9 класса, ориентировочно, без дополнительных уточнений).
</a:t>
            </a:r>
            <a:endParaRPr lang="en-US" sz="97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главный вывод: расселение подчиняется условиям среды и доступности. Поэтому освоение территории идёт «пятнами», вокруг более удобных районов.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промышленных центрах сохраняется проблема загрязнения воздуха. Одновременно растёт нагрузка на городскую инфраструктуру и требуется модернизация производств, чтобы снижать вредные выбросы.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районах ощущается истощение природных ресурсов: приходится осваивать новые месторождения и расширять добычу. Это увеличивает стоимость работ и усиливает требования к рациональному природопользованию.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деградация ландшафтов особенно заметны там, где лесные ресурсы активно используются. Сохранение лесов важно и для климата, и для защиты почв и водных объектов.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завоз и удалённость поселений создают дополнительные трудности: дороже строительство и транспорт. Для решения нужны бережное освоение, развитие инфраструктуры и охрана природных территорий.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хозяйственные проблемы районов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России в жизни страны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работают как взаимосвязанные части одной системы: одни обеспечивают хлебом и сырьём, другие — металлами, топливом и лесом. Благодаря специализации экономика получает разные «кирпичики» для развития.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видно, что каждый район вносит вклад в общее хозяйство и транспортные связи. Различия по природным условиям объясняют, почему население и отрасли распределяются неравномерно по территории.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районы разные, страна единая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России различаются природой, населением, транспортом и хозяйством, но вместе образуют единое экономическое и культурное пространство. На неравномерное развитие сильнее всего влияют климат, ресурсы и история освоения.
</a:t>
            </a:r>
            <a:endParaRPr lang="en-US" sz="16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2026-05-11T22:54:45Z</dcterms:created>
  <dcterms:modified xsi:type="dcterms:W3CDTF">2026-05-11T22:54:45Z</dcterms:modified>
</cp:coreProperties>
</file>