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наши зелёные друзья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мир зелёных помощников начинается!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вокруг нас каждый день
</a:t>
            </a:r>
            <a:endParaRPr lang="en-US" sz="3413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встречаем растения на улице, в лесу, в саду и дома. Они дают тень, пищу, красоту и помогают природе оставаться живой и яркой.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растение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3850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не стоит на месте, как предмет. Оно растёт, дышит, питается и со временем даёт новые растения, продолжая жизнь своего вида.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3850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организм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409213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бывают совсем маленькими, как мхи, и очень высокими, как деревья. Их размер зависит от вида, условий роста и времени, которое прошло.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409213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размеры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294588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растений есть корень, стебель, листья, цветок, плод и семена. Каждая часть выполняет свою работу и помогает растению жить и развиваться.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294588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растения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972688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видим растения почти везде: во дворе, на лугу, в огороде и на подоконнике. Они стали привычной частью нашей жизни и природы.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972688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рядом с нами
</a:t>
            </a:r>
            <a:endParaRPr lang="en-US" sz="1400" dirty="0"/>
          </a:p>
        </p:txBody>
      </p:sp>
      <p:sp>
        <p:nvSpPr>
          <p:cNvPr id="18" name="Text 10"/>
          <p:cNvSpPr txBox="1"/>
          <p:nvPr/>
        </p:nvSpPr>
        <p:spPr>
          <a:xfrm>
            <a:off x="4858063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нужны не только людям, но и животным. Они украшают землю, очищают воздух и помогают сохранять в природе порядок и равновесие.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4858063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мира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6278" y="-8450"/>
            <a:ext cx="368684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9150" y="360000"/>
            <a:ext cx="4952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растения и их работа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94225" y="1681899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прочно удерживает растение в земле. Он впитывает из почвы воду и полезные вещества, которые нужны для роста, как невидимый насос.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884750" y="1474050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94225" y="2370555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поддерживает растение и соединяет его части. По нему вода и питательные вещества движутся вверх, чтобы листья и цветки могли развиваться.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884750" y="2162706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94225" y="3059212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ловят солнечный свет и помогают растению готовить питание. Через маленькие отверстия они ещё и дышат, как крошечные зелёные окошки.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884750" y="2851362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494225" y="4436524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защищает семена от повреждений. Когда семена созревают, плод помогает им попасть в новое место и начать новую жизнь.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884750" y="4228675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494225" y="3747868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нужен для появления новых семян. В нём находятся части, благодаря которым растение может продолжить свой род и подарить жизнь следующему поколению.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884750" y="3540019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2545450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попадает в почву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оказывается в земле и ждёт подходящих условий. Ему нужны вода, тепло и воздух, чтобы пробудиться и начать расти.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51372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корешок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из семени выходит корешок. Он уходит в почву, закрепляет маленькое растение и начинает искать воду и полезные вещества.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668300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Пробивается стебелёк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нежный стебелёк с первыми листочками. Теперь росток может тянуться к свету и постепенно становиться крепче.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82287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Вырастает взрослое растение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росток набирается сил и превращается во взрослое растение. У него появляются новые листья, цветки, а потом и семена.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растение вырастает из семени
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792023"/>
            <a:ext cx="452400" cy="45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488" y="1787223"/>
            <a:ext cx="317625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800" y="3493800"/>
            <a:ext cx="452400" cy="452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493800"/>
            <a:ext cx="452400" cy="452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растению для жизни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помогает листьям работать и готовить питание. Без него растение становится слабым, медленно растёт и может потерять яркую окраску.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корням, стеблю и листьям. Она помогает растению не вянуть, переносит полезные вещества и поддерживает его жизнь каждый день.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воздуха растения получают всё необходимое для дыхания. Он нужен им постоянно, даже если мы не замечаем этого во время прогулки.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удерживает растение и снабжает его полезными веществами. Тепло помогает семенам проснуться быстрее и начать расти без лишней спешки.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 тепло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— зелёные помощники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кажутся зелёными, потому что в них есть хлорофилл. Это вещество помогает растению использовать солнечный свет, словно маленькая солнечная батарея.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57800" y="136902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цвет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30501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листьях есть крошечные отверстия. Через них растение дышит и обменивается газами с воздухом, хотя мы их почти не видим.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30501" y="136902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листьев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103203" y="1838428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листья многих деревьев меняют цвет на жёлтый, оранжевый и красный. Потом они опадают, чтобы растение пережило холодное время года.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103203" y="1369025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изменения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800" y="1580263"/>
            <a:ext cx="3402300" cy="30966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и опыление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936525" y="2075667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нужен растению не для красоты, а для продолжения жизни. Именно здесь образуются части, связанные с появлением новых семян.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936525" y="1647617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— не только украшение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525948" y="2075667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цветках образуется пыльца. Она очень важна, потому что без неё не смогут появиться семена и новые растения.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525948" y="1647617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пыльцы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6525948" y="3662333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опыление произошло, у растения часто начинает развиваться плод. Внутри него созревают семена, готовые к следующему этапу жизни.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25948" y="3234283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опыления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3936525" y="3662333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Пчёлы, бабочки и даже ветер переносят пыльцу с одного цветка на другой. Так растения получают помощь в своём большом природном деле.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936525" y="3234283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Помощники-опылители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и семена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915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бережёт семена от повреждений и помогает им созреть. Можно сказать, что он работает как прочный природный футляр.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905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семян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351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бывают круглыми, длинными, гладкими и колючими. У каждого растения свои особенности, поэтому семена совсем не похожи друг на друга.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6350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7944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семена разносятся ветром, другие цепляются за шерсть животных, а третьи попадают в землю вместе с плодами. Природа придумала много способов.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7943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распространения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695040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есть у яблока, гороха, подсолнуха и арбуза. Если присмотреться, можно заметить, что у каждого растения они устроены по-своему.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95030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растений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105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растений мы легко различаем по стволу и высоте.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ботаническая классификация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Деревья, кустарники и травы помогают быстрее узнавать растения вокруг нас. Это простое деление удобно для наблюдений на прогулке и в саду.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6278" y="-8450"/>
            <a:ext cx="368684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9150" y="360000"/>
            <a:ext cx="4952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Лиственные и хвойные растения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Лиственные деревья носят широкие листья, похожие на зелёные ладошки. Хвойные растения вместо них имеют узкие иголки, которые меньше боятся холода и помогают дереву сохранять влагу зимой.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 иголки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лиственные деревья часто меняют цвет и сбрасывают листья. Так растения готовятся к холодам и экономят силы. Хвойные деревья остаются зелёными, будто им совсем не страшен мороз.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перемены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Ёлка и сосна — знакомые хвойные деревья. Их иголки покрыты особой защитой, поэтому снег им не так мешает. Зимой такие деревья выглядят очень нарядно и празднично.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Ёлка и сосна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Лиственный лес летом кажется густым и тёплым, а осенью становится золотым и красным. Хвойный лес радует зеленью даже в морозные дни, словно хранит кусочек лета под снегом.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разное время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растения живут рядом с нами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грядках растут картофель, морковь и капуста. Мы видим, как забота человека превращает маленькие семена в вкусный урожай. Такой огород легко узнать по аккуратным рядам и сочной зелени.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Огород у дома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саду весной яблони покрываются нежными цветами, а позже на ветках появляются плоды. Рядом могут расти другие фруктовые деревья, и весь сад становится похож на большой зелёный праздник.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с яблонями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подоконнике часто стоят комнатные растения в горшках. Они делают комнату уютнее и напоминают о природе даже в холодный день. Дети любят поливать их и наблюдать, как появляются новые листочки.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подоконник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его зелёные жители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5600" y="3702813"/>
            <a:ext cx="3788700" cy="7878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деревьями растут мхи, папоротники, грибы и разные травы. Каждое растение занимает своё место и помогает лесу оставаться живым, густым и интересным для наблюдения.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25596" y="3290394"/>
            <a:ext cx="3158400" cy="2740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под деревьями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836100" y="3702813"/>
            <a:ext cx="3788700" cy="7878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Опавшие листья не пропадают зря. Со временем они перегнивают и превращаются в перегной, который делает почву более плодородной. Так лес сам помогает выращивать новую зелень.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36096" y="3290394"/>
            <a:ext cx="3158400" cy="2740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опавших листьев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5600" y="2028363"/>
            <a:ext cx="37887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Кроны деревьев защищают лесных жителей от солнца, дождя и ветра. Под ветвями птицы строят гнёзда, а звери прячутся в тени и находят безопасные места для отдыха.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25596" y="1615944"/>
            <a:ext cx="3158400" cy="2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Укрытие для зверей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836100" y="2028363"/>
            <a:ext cx="37887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живут не только большие звери. Здесь много насекомых, улиток и маленьких лесных помощников. Они поселяются в коре, траве, мху и среди опавших веточек.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836096" y="1615944"/>
            <a:ext cx="3158400" cy="2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мелких обитателей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9500" y="1412720"/>
            <a:ext cx="434400" cy="43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9500" y="3283435"/>
            <a:ext cx="434400" cy="347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77875" y="1412720"/>
            <a:ext cx="298650" cy="43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10000" y="3239995"/>
            <a:ext cx="434400" cy="434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растения так важны для Земли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Чище воздух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47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растения помогают очищать воздух и делают его свежее. Листья задерживают пыль, а в тёплый день рядом с деревьями легче и приятнее дышать.
</a:t>
            </a:r>
            <a:endParaRPr lang="en-US" sz="1196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Прохлада летом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847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Луга, парки и леса создают приятную тень и спасают от жары. В зелёных местах воздух кажется мягче, а прогулка — намного веселее и бодрее.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6683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почвы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1952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крепко держат землю и не дают ей быстро размываться дождём или уноситься ветром. Благодаря растениям почва остаётся на месте и не теряет силу.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46683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вокруг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51952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растений рядом, тем ярче и живее выглядит мир. Цветы, деревья и травы украшают улицы, дворы и дворы, будто природа сама любит наряжаться.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6278" y="-8450"/>
            <a:ext cx="368684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9150" y="360000"/>
            <a:ext cx="4952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ухаживать за растениями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Комнатным растениям важно получать достаточно света и воды. Если их поставить в тёмный угол или забыть полить, листья могут поникнуть, а рост замедлится.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свет и вода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Почву иногда рыхлят, чтобы воздух легче попадал к корням. Тогда растение чувствует себя лучше, словно после полезной прогулки на свежем воздухе.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должна дышать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листья и засохшие веточки убирают аккуратно. Чистый горшок и ухоженная земля помогают растению расти крепким и выглядеть красивым каждый день.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 порядок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ломать ветки, топтать клумбы и рвать редкие цветы в лесу или на лугу. Бережное отношение помогает растениям жить долго и радовать всех вокруг.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природу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растения попадают в Красную книгу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628075" y="2907275"/>
            <a:ext cx="1787400" cy="2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становится редким
</a:t>
            </a:r>
            <a:endParaRPr lang="en-US" sz="1186" dirty="0"/>
          </a:p>
        </p:txBody>
      </p:sp>
      <p:sp>
        <p:nvSpPr>
          <p:cNvPr id="9" name="Text 3"/>
          <p:cNvSpPr txBox="1"/>
          <p:nvPr/>
        </p:nvSpPr>
        <p:spPr>
          <a:xfrm>
            <a:off x="2540179" y="3351768"/>
            <a:ext cx="18753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растения остаётся совсем мало, их называют редкими. Такие виды уже нуждаются в особой заботе и внимательном отношении со стороны людей.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77575" y="3302000"/>
            <a:ext cx="1635300" cy="2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угроза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3668" y="3716650"/>
            <a:ext cx="18753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пожары, вырубка лесов и частый сбор красивых цветов могут уменьшить количество растений. Тогда им становится труднее расти и размножаться.
</a:t>
            </a:r>
            <a:endParaRPr lang="en-US" sz="1000" dirty="0"/>
          </a:p>
        </p:txBody>
      </p:sp>
      <p:sp>
        <p:nvSpPr>
          <p:cNvPr id="12" name="Text 6"/>
          <p:cNvSpPr txBox="1"/>
          <p:nvPr/>
        </p:nvSpPr>
        <p:spPr>
          <a:xfrm>
            <a:off x="6913325" y="2168700"/>
            <a:ext cx="1718400" cy="2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будущем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790956" y="2583346"/>
            <a:ext cx="18753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берегут леса, луга и поляны, редкие растения получают шанс выжить. Тогда и будущие дети смогут увидеть их в природе, а не только на картинке.
</a:t>
            </a:r>
            <a:endParaRPr lang="en-US" sz="1000" dirty="0"/>
          </a:p>
        </p:txBody>
      </p:sp>
      <p:sp>
        <p:nvSpPr>
          <p:cNvPr id="14" name="Text 8"/>
          <p:cNvSpPr txBox="1"/>
          <p:nvPr/>
        </p:nvSpPr>
        <p:spPr>
          <a:xfrm>
            <a:off x="4769575" y="2540000"/>
            <a:ext cx="17742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в Красную книгу
</a:t>
            </a:r>
            <a:endParaRPr lang="en-US" sz="1200" dirty="0"/>
          </a:p>
        </p:txBody>
      </p:sp>
      <p:sp>
        <p:nvSpPr>
          <p:cNvPr id="15" name="Text 9"/>
          <p:cNvSpPr txBox="1"/>
          <p:nvPr/>
        </p:nvSpPr>
        <p:spPr>
          <a:xfrm>
            <a:off x="4675105" y="2966823"/>
            <a:ext cx="18753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 защитники природы заносят редкие растения в Красную книгу. Это важный сигнал: виду нужна защита, а не равнодушие.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891"/>
            <a:ext cx="2682000" cy="1959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675" y="2820891"/>
            <a:ext cx="2682000" cy="19591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913" y="2820891"/>
            <a:ext cx="2682000" cy="195911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которые умеют удивлять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деревья вырастают выше ста метров, и их верхушки будто касаются облаков. Рядом с такими великанами человек кажется совсем маленьким, как игрушка. Зато эти деревья видны издалека и помогают лесу жить.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Деревья-великаны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04675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такие маленькие, что помещаются на ладони. Но размер не делает их менее интересными: у них тоже есть корни, стебли или листочки, и они по-своему украшают мир.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04675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Крошечные, но важные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231238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растения, которые живут сотни и даже тысячи лет. Они успевают стать свидетелями множества времён года, бурь и тихих весен. Такое долголетие делает их настоящими старожилами природы.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31238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Долгожители природы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используют растения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357800" y="2187045"/>
            <a:ext cx="14976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растений получают хлеб, кашу, овощи, фрукты и множество других продуктов. Пшеница, картофель, морковь и яблоки помогают людям каждый день становиться сытыми и здоровыми.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7800" y="1670015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Вкусная еда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090342" y="2187045"/>
            <a:ext cx="14976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хлопка делают мягкую ткань, из которой шьют одежду и постельное бельё. Растения помогают создавать вещи, которые нужны дома, в школе и на прогулке.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090342" y="1670015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 ткань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822884" y="2187045"/>
            <a:ext cx="14976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древесины получают доски, бумагу, карандаши и многое другое. Без деревьев было бы трудно строить дома, делать мебель и даже рисовать в альбоме.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822884" y="1670015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 и дерево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555426" y="2187045"/>
            <a:ext cx="14976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некоторых трав, цветов и листьев готовят чай и полезные сборы. Растения помогают людям заботиться о здоровье, если их используют правильно и осторожно.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555426" y="1670015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 и сборы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7287968" y="2187045"/>
            <a:ext cx="14976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украшают комнаты, парки и клумбы. Комнатные растения делают дом живым и уютным, словно тихо напоминают: природа умеет радовать не хуже подарка.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7287968" y="1670015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 и красота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025" y="1787223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100" y="1792023"/>
            <a:ext cx="452400" cy="45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800" y="3493800"/>
            <a:ext cx="452400" cy="452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493800"/>
            <a:ext cx="452400" cy="452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смотреть во время прогулки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прогулке можно заметить высокие деревья с толстыми стволами и раскидистыми кронами. У одних листья крупные, у других мелкие, а у каждого дерева свой характер.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вокруг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бывают круглыми, длинными, узкими и даже резными, как узор. Если внимательно посмотреть, можно увидеть, что у каждого растения листья непохожи на другие.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листьев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травы и яркие цветы легко заметить на лугу, в парке или во дворе. У них разная высота, цвет лепестков и запах, который приятно удивляет.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 и цветы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смотреть на растения не спеша, природа открывает много интересного. Прогулка превращается в маленькое исследование, где каждый кустик и стебелёк может стать открытием.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 внимательно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Берегите зелёных друзей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кормят, защищают и украшают нашу планету. У них есть свои части и важные задачи. Бережём их — и мир вокруг будет здоровым, красивым и радостным долго-долго.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2026-05-25T23:23:37Z</dcterms:created>
  <dcterms:modified xsi:type="dcterms:W3CDTF">2026-05-25T23:23:37Z</dcterms:modified>
</cp:coreProperties>
</file>