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Германский оккупационный режим в Беларуси: обзор и ключевые темы
</a:t>
            </a:r>
            <a:endParaRPr lang="en-US" sz="3578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 и ключевые аспекты немецкой оккупации 1941–1944 годов на территории Беларуси.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оккупации Беларуси в контексте Великой Отечественной войны
</a:t>
            </a:r>
            <a:endParaRPr lang="en-US" sz="1542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1941 года Германия напала на Советский Союз, быстро заняв большую часть Беларуси. Советская власть была свергнута, установился жёсткий контроль и начались массовые репрессии, изменившие жизнь населения.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и установление власти: первые недели оккупации
</a:t>
            </a:r>
            <a:endParaRPr lang="en-US" sz="199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немецкого вторжения, стремительное продвижение войск на территорию Беларуси.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1941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главных городов — Минска, Витебска, Могилёва, Гродно и Бреста.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комендантского часа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Установлены строгие ограничения на передвижение и повседневную жизнь жителей.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советских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новая административная система под контролем оккупантов.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устройство оккупированной Беларуси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была разделена между рейхскомиссариатом «Остланд» и военной администрацией Германии. Минск стал центром управления, где сконцентрировались основные органы власти.
</a:t>
            </a:r>
            <a:endParaRPr lang="en-US" sz="1434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территории и управление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областных центрах работали гебитскомиссары — представители немцев. Местными старостами и полицией контролировали население, поддерживая порядок в интересах оккупантов.
</a:t>
            </a:r>
            <a:endParaRPr lang="en-US" sz="1542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и контроль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германской оккупационной администрации
</a:t>
            </a:r>
            <a:endParaRPr lang="en-US" sz="2384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эксплуатация: оккупанты изымали ресурсы и продукцию для нужд Германии, вводились новые налоги и повинности.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Принудительный труд: местное население мобилизовывали на тяжелые работы, включая ремонт путей и сельское хозяйство.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Репрессии: массовые преследования евреев, коммунистов и подозреваемых в контактах с партизанами.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законы: введение рейхскредитмарки и немецкого законодательства ограничивало свободы граждан и усиливало контроль.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населения в годы оккупации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Карточная система: продукты распределялись строго по нормам, многие товары изымались оккупантами.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медицины и образования: больницы и школы работали с перебоями или закрывались вовсе.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страх: люди скрывались, чтобы избежать депортаций, угонов и репрессий, выживание стало главной задачей.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Гетто и судьба еврейского населения Беларуси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Минское гетто — крупнейшее на территории Беларуси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Минском гетто проживало около 80 000 евреев. Условия были тяжелыми: теснота, голод и антисанитария создавали ежедневный ужас. Выжили менее 5% узников, что отражает масштабы трагедии.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Гетто в Бресте и Гродно: изоляция и страдания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Еврейские кварталы были обнесены ограждениями, жители лишены права покидать территорию. Ограниченный доступ к пище и медицине усугублял положение, а постоянная угроза смерти висела над каждым.
</a:t>
            </a:r>
            <a:endParaRPr lang="en-US" sz="125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Борисов и другие города: судьба малых гетто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 меньшим числом евреев создавались гетто с жесткими нормами и запретами. Многие узники были подвержены насилию и лишениям, большинство не пережили оккупационный период.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Холокост: масштабы и последствия для белорусских евреев
</a:t>
            </a:r>
            <a:endParaRPr lang="en-US" sz="2086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около 800 000 евреев на территории Беларуси включало массовые расстрелы, лагеря смерти и уничтожение гетто.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истребительные акции прошли в Минске, Бресте и Могилёве, где практически не осталось еврейского населения.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беспрецедентное по масштабу преступление уменьшило еврейское население страны почти до полного исчезновения.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37000"/>
            <a:ext cx="4048200" cy="16549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потери еврейского населения в городах Беларуси
</a:t>
            </a:r>
            <a:endParaRPr lang="en-US" sz="1943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мемориальный комплекс «Яд Вашем»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ужасающие масштабы уничтожения еврейских общин в крупнейших городах страны.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еврейского населения в городах были катастрофическими — выжили единицы.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Лагеря смерти на территории Беларуси и их роль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Минске располагался крупный лагерь смерти, где происходили массовые убийства советских военнопленных и мирных жителей, включая евреев. Условия были невыносимыми, и многие погибли от голода и насилия.
</a:t>
            </a:r>
            <a:endParaRPr lang="en-US" sz="121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Минский лагерный комплекс — центр уничтожения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Тростенец под Минском стал одним из главных центров массового истребления. Более 60 тысяч жертв, включая евреев и политзаключённых, были уничтожены здесь методами расстрелов и газовых фургонов.
</a:t>
            </a:r>
            <a:endParaRPr lang="en-US" sz="122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Тростенец — место гибели десятков тысяч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Озарищи использовался для содержания заключённых и проведения казней. Весной 1944 года там пытались скрыть следы геноцида, однако память об ужасах сохранилась в свидетельствах выживших.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Озарищи — маленький, но жестокий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Генеральный план «Ост» и его реализация в Беларуси
</a:t>
            </a:r>
            <a:endParaRPr lang="en-US" sz="2327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«Генеральный план «Ост» предусматривал насильственное сокращение населения Беларуси примерно на три четверти с целью «освобождения» места для немецких переселенцев и кардинального изменения этнического состава региона.
</a:t>
            </a:r>
            <a:endParaRPr lang="en-US" sz="152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включал массовые выселения, уничтожение целых деревень, внедрение голода и систематический террор, направленный на подавление сопротивления и контроль над оставшимся населением.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четыре года оккупации в результате репрессий, голода и боевых действий погибло около 2,2 миллионов белорусов, что составляет почти треть всего населения республики того времени.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партизанское движение и сопротивление мирного населения значительно помешали полному осуществлению плана, не позволив нацистам полностью реализовать задуманное.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администрация ввела обязательный труд для жителей оккупированных территорий, привлекая их к строительству оборонительных сооружений и ремонту инфраструктуры в тяжёлых условиях без достойной оплаты.
</a:t>
            </a:r>
            <a:endParaRPr lang="en-US" sz="1735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угоны в Германию коснулись приблизительно 400 тысяч белорусов, включая взрослых и подростков, которые были принудительно отправлены на работу на заводы, фермы и в дома немецких граждан.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 вывезенных не вернулись домой из-за тяжёлого труда, плохих условий и жестокого обращения, что стало частью масштабной депопуляции региона.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Принудительный труд и угоны в Германию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местного населения с немецкой администрацией
</a:t>
            </a:r>
            <a:endParaRPr lang="en-US" sz="1913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Некоторая часть белорусов, зачастую по страху или принуждению, сотрудничала с оккупантами, включая формирование югендкоманд, которые участвовали в пропаганде и обеспечении порядка.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Вспомогательная полиция и карательные отряды выполняли задачи по охране объектов, поиску партизан и евреев, что часто приводило к жестоким репрессиям среди мирного населения.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среди коллаборационистов встречались как вынужденные, так и убеждённые сторонники оккупационного режима, что усложняло взаимоотношения внутри общества.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движение: масштабы и основные операции
</a:t>
            </a:r>
            <a:endParaRPr lang="en-US" sz="2194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Размах сопротивления на оккупированной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 охватило всю территорию Беларуси. Более 1 200 отрядов и свыше 374 000 человек участвовали в борьбе с оккупантами, ведя активные боевые действия и диверсии.
</a:t>
            </a:r>
            <a:endParaRPr lang="en-US" sz="1298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«Рельсовая война» 1943 года
</a:t>
            </a:r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августе 1943 года партизаны взорвали свыше 200 тысяч железнодорожных рельсов, что серьёзно нарушило немецкие снабженческие линии и затормозило передвижение войск.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партизанских нападений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методами были атаки на гарнизоны, подрывы мостов и разрушение коммуникаций, что значительно ослабляло эффективное управление и военную мощь германских сил.
</a:t>
            </a:r>
            <a:endParaRPr lang="en-US" sz="1302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городского подполья и его вклад в сопротивление
</a:t>
            </a:r>
            <a:endParaRPr lang="en-US" sz="1945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Беларуси действовали тайные группы, которые распространяли антифашистские листовки, поддерживали партизан связи и информировали население о положении на фронте.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диверсий и саботажных актов подпольщиками парализовала работу оккупационных служб и помогала ослабить контроль немцев над городами.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постоянный риск ареста, пыток и казней, подпольщики сохраняли боевой дух и поддерживали настроения сопротивления среди мирного населения.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Карательные акции и массовые расправы на территории Беларуси
</a:t>
            </a:r>
            <a:endParaRPr lang="en-US" sz="188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карательных акций немецкие силы полностью разрушили более 5 тысяч деревень, уничтожая жилища и убивая мирных жителей. Многие из этих деревень были навсегда утрачены.
</a:t>
            </a:r>
            <a:endParaRPr lang="en-US" sz="1223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«Котлы»: уничтожение деревень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Жертвы карательных операций включали женщин, детей и стариков. Целые семьи и целые общины были уничтожены в акте террора, направленном на подавление сопротивления.
</a:t>
            </a:r>
            <a:endParaRPr lang="en-US" sz="1327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Расстрелы мирных жителей и семей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628 деревень не были восстановлены, а массовые репрессии оставили глубокие шрамы в сознании населения и значительно сократили численность мирного населения.
</a:t>
            </a:r>
            <a:endParaRPr lang="en-US" sz="125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разрушений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«Багратион» и освобождение Беларуси в 1944 году
</a:t>
            </a:r>
            <a:endParaRPr lang="en-US" sz="2065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крупных городов и стратегическое наступление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«Багратион» обеспечила освобождение Минска, Витебска и Гомеля, став ключевой победой советских войск и важным шагом к освобождению Восточной Европы от нацистской оккупации.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Красной армии и значимость операции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операции Красная армия понесла около 250 000 погибших и раненых, однако успех кампании стал решающим для разрушения группировки «Центр» и перелома хода войны.
</a:t>
            </a:r>
            <a:endParaRPr lang="en-US" sz="1322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«Багратион» стала примером масштабного и эффективного наступления, сыграв ключевую роль не только в освобождении Беларуси, но и всего советского фронта летом 1944 года.
</a:t>
            </a:r>
            <a:endParaRPr lang="en-US" sz="138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2,2 миллиона
</a:t>
            </a:r>
            <a:pPr algn="ctr" indent="0" marL="0">
              <a:lnSpc>
                <a:spcPct val="100000"/>
              </a:lnSpc>
              <a:buNone/>
            </a:pPr>
            <a:r>
              <a:rPr lang="en-US" sz="19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погибло в Беларуси за время оккупации, что составило треть всего населения республики, приведя к масштабной демографической и социальной катастрофе.
</a:t>
            </a:r>
            <a:pPr algn="ctr" indent="0" marL="0">
              <a:lnSpc>
                <a:spcPct val="100000"/>
              </a:lnSpc>
              <a:buNone/>
            </a:pPr>
            <a:r>
              <a:rPr lang="en-US" sz="19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архивы Беларуси
</a:t>
            </a:r>
            <a:endParaRPr lang="en-US" sz="2862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нанесла непоправимый удар по населению и инфраструктуре, разрушив города, деревни и уничтожив миллионы жизней.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исторической памяти об оккупации в Беларуси
</a:t>
            </a:r>
            <a:endParaRPr lang="en-US" sz="213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такие как Хатынь и Тростенец, напоминают о массовых убийствах и страданиях мирного населения, сохраняя в памяти поколения уроки истории и трагедии войны.
</a:t>
            </a:r>
            <a:endParaRPr lang="en-US" sz="1298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 памяти жертв оккупации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Великой Отечественной войны и школьные программы уделяют большое внимание событиям оккупации, формируя патриотизм и историческое сознание среди молодёжи.
</a:t>
            </a:r>
            <a:endParaRPr lang="en-US" sz="133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музеев и образовательных программ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инициативы способствуют сохранению архивов, проведению научных исследований и организации памятных мероприятий в честь героев и жертв оккупационного периода.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 памяти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оккупационного режима для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германской оккупации помогает понять цену свободы, формировать гражданскую ответственность и укреплять стремление к миру и взаимопомощи в нынешнем обществе.
</a:t>
            </a:r>
            <a:endParaRPr lang="en-US" sz="310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2026-05-11T03:05:09Z</dcterms:created>
  <dcterms:modified xsi:type="dcterms:W3CDTF">2026-05-11T03:05:09Z</dcterms:modified>
</cp:coreProperties>
</file>