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страны по влиянию, а не по единой формуле успеха.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и критерии лидерства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строится на частной собственности и рынке, но «ведущие» страны выделяются ещё и масштабом экономики, технологиями, торговлей и международным влиянием.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капитализм: базовые механизмы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распределяет ресурсы через спрос, предложение и цены. Предприятия ориентируются на прибыль, поэтому ищут более эффективные технологии, новые продукты и способы снизить издержки.
</a:t>
            </a:r>
            <a:endParaRPr lang="en-US" sz="996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рынка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позволяет накапливать капитал и распоряжаться им по усмотрению владельца. Это создаёт стимул инвестировать в производство, расширение бизнеса и долгосрочное развитие.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собственности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заставляет компании улучшать качество, ускорять инновации и бороться за потребителя. В результате обновляются отрасли, а неэффективные производства постепенно теряют позиции.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конкуренции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не исчезает из системы: оно устанавливает налоги, трудовые нормы и правила финансового рынка. Без этого капитализм не работает стабильно и предсказуемо.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Регулирующая роль государства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современные экономики почти всегда смешанные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 правилами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экономике почти нет полностью свободного рынка. Даже там, где частный бизнес доминирует, государство задаёт правила игры, поддерживает конкуренцию и ограничивает монополии.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соединяет предпринимательскую инициативу с социальной защитой. Такой баланс позволяет поддерживать рост, не оставляя без внимания риски бедности, безработицы и регионального неравенства.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функции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транспорт, здравоохранение и базовая инфраструктура редко финансируются только бизнесом. Эти сферы требуют долгосрочных вложений, которые часто берёт на себя государство.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критериям определяют экономических лидеров
</a:t>
            </a:r>
            <a:endParaRPr lang="en-US" sz="2289" dirty="0"/>
          </a:p>
        </p:txBody>
      </p:sp>
      <p:sp>
        <p:nvSpPr>
          <p:cNvPr id="11" name="Text 2"/>
          <p:cNvSpPr txBox="1"/>
          <p:nvPr/>
        </p:nvSpPr>
        <p:spPr>
          <a:xfrm>
            <a:off x="727025" y="132815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размер экономики показывает, сколько товаров и услуг страна производит за год. Этот показатель важен, но не отражает благосостояние каждого жителя и структуру развития.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6650" y="107957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689200" y="448890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военный потенциал тоже влияют на статус страны. Технологическое лидерство повышает конкурентоспособность, а оборонная мощь усиливает политический вес на международной арене.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88825" y="424032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сила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198656" y="3698712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 усиливают влияние страны через кредиты, инвестиции и валютные потоки. Именно поэтому значение Нью-Йорка или Лондона выходит далеко за пределы их национальных рынков.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98281" y="3450137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капитал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708113" y="2908525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 мировой торговле показывает, насколько страна встроена в международный обмен товарами и услугами. Этот критерий особенно важен для экспортных экономик и индустриальных центров.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707738" y="2659950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влияние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217569" y="2118338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 душу населения помогает понять, насколько высок средний экономический результат для одного человека. Он полезен для сравнения уровня жизни, хотя тоже не раскрывает все различия.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17194" y="1869763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на 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центры мировой капиталистической экономики
</a:t>
            </a:r>
            <a:endParaRPr lang="en-US" sz="2048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крупнейший рынок США и тесно связанную с ним Канаду. Здесь сосредоточены финансовые потоки, высокотехнологичные компании и мощная исследовательская база.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стала одним из главных двигателей мировой экономики. Япония, Южная Корея и Китай формируют огромные производственные цепочки, инновационные кластеры и морские торговые маршруты.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сохраняет значение благодаря Германии, Великобритании, Франции и Нидерландам. Регион опирается на промышленность, услуги, торговлю и развитую инфраструктуру.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рынок, финансы и технологии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внутренний рынок делает США устойчивыми к внешним колебаниям. Огромный спрос внутри страны поддерживает производство, услуги и постоянное появление новых компаний.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масштаб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Номинальный ВВП США остаётся крупнейшим в мире, что закрепляет их роль в мировой экономике. Экономическая мощь страны усиливает её политическое и культурное влияние.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лидерство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Microsoft и Amazon стали символами американского технологического лидерства. Их успех показывает связь науки, предпринимательства, венчурного капитала и глобальных платформ.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компании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США задаёт ориентиры для мировых инвесторов. Доллар используется в международных расчётах, а американские рынки капитала влияют на движение средств по всему миру.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и финансы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индустриальная и экспортная модель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строит экономику вокруг промышленности и экспорта. Машиностроение, химия и автомобилестроение обеспечивают стране устойчивую позицию в международной торговле.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каркас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продукции и инженерная школа позволяют немецким компаниям конкурировать на мировом рынке. Именно поэтому экспорт остаётся одной из опор национальной экономики.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сила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Siemens, Volkswagen и BASF отражают профиль страны лучше любых общих формул. Эти корпорации показывают сочетание технологий, массового производства и исследовательской базы.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влияет не только объёмом производства, но и организацией цепочек поставок. Её экономика тесно связана с европейским рынком и глобальной промышленной кооперацией.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технологии и производственная дисциплина
</a:t>
            </a:r>
            <a:endParaRPr lang="en-US" sz="2466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сочетанием высоких технологий и строгой производственной дисциплины. Это помогает ей сохранять конкурентоспособность даже при ограниченных природных ресурсах.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точность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научных разработок и сравнительно высокий ВВП на душу населения поддерживают репутацию Японии как развитой и технологически сложной экономики.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благосостояние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Toyota, Sony и Nintendo показывают, насколько широко японская экономика сочетает массовое производство, дизайн и инновации в потребительских товарах.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компании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Робототехника, электроника и автомобильная промышленность сделали страну одним из символов индустриального качества. Японские предприятия часто задают стандарты надёжности и эффективности.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отрасли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экономический вес Великобритании сегодня создают услуги, прежде всего в Лондоне.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
</a:t>
            </a:r>
            <a:endParaRPr lang="en-US" sz="5771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страны формирует сектор услуг.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Services, value added (% of GDP), United Kingdom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ППС Китай уже входит в число крупнейших экономик мира, что отражает масштаб производства, экспорта и внутреннего спроса, а не только размер внешней торговли.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место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паритету покупательной способности занимал Китай в мировой экономике.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Outlook, 2024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лидеры обычно много вкладывают в знания и технологии: в экономически развитых странах расходы на НИОКР нередко составляют около 2–4% ВВП.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2–4% ВВП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инвестиций помогает сохранять технологическое преимущество дольше.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OECD Main Science and Technology Indicators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экономическое лидерство во времени
</a:t>
            </a:r>
            <a:endParaRPr lang="en-US" sz="224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составлена по общим тенденциям промышленного, финансового и технологического лидерства XIX–XXI веков.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и глобальные цепочки стоимости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производства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размещают отдельные этапы производства там, где выгоднее сырьё, логистика, налоги или квалификация работников. Поэтому одна компания может одновременно быть глобальной и локально зависимой.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выгода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важно не только присутствие корпораций, но и место в цепочке: поставщик сырья получает одно, а центр исследований, дизайна и финансов — совсем другое.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создаётся прибыль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глобальных цепочках стоимости самая дорогая часть часто связана не со сборкой, а с проектированием, брендом, программным обеспечением и управлением. Именно здесь формируется основная добавленная стоимость.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долю Китая приходится около 15% мирового товарного экспорта: это показывает, как торговля усиливает экономическое влияние страны даже без доминирования во всех финансовых центрах.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15%
</a:t>
            </a:r>
            <a:endParaRPr lang="en-US" sz="5771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товарного экспорта приходится на Китай.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WTO, World Trade Statistical Review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ограничения модели лидерства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Рыночный успех редко распределяется равномерно: в крупных экономиках быстрее растут финансовые и технологические центры, тогда как периферийные регионы могут отставать по доходам и занятости.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Неравенство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капитала, тем заметнее влияние крупных корпораций на цены, рынок труда и политические решения, что усиливает общественные споры о справедливости.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Власть капитала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Капиталистические экономики подвержены циклам перегрева и спада, поэтому даже сильные страны сталкиваются с кризисами ликвидности, падением спроса и ростом долговой нагрузки.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Циклы и долги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росту повышает нагрузку на природу: возрастают выбросы, потребление ресурсов и стоимость перехода к более чистой энергетике и транспорту.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Экология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смешанные модели не отменяют капитализм
</a:t>
            </a:r>
            <a:endParaRPr lang="en-US" sz="2491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программы меняют распределение доходов, но не саму основу системы, если собственность на предприятия остаётся частной, а цены и прибыль по-прежнему задаются рынком.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по-разному сочетают налоги, льготы и социальную защиту, поэтому капитализм может выглядеть мягче или жёстче, оставаясь капитализмом по своей логике.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модели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Госинвестиции в дороги, образование и науку повышают эффективность частного бизнеса, создавая условия для роста, но не превращая экономику в плановую.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наука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Антимонопольные меры ограничивают злоупотребления, однако сохраняют конкуренцию как главный механизм отбора компаний. Государство здесь не заменяет рынок, а корректирует его крайности.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регулирования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разным показателям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одному критерию не даёт полного ответа: лидерство в ВВП, экспорте, доходах и технологиях может принадлежать разным странам.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рейтинг не отражает всю картину: экономическое лидерство многомерно и зависит от выбранного критерия.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IMF; World Bank; WTO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обсуждения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назвать ведущие капиталистические страны в двух версиях: по размеру экономики и по уровню жизни. Список окажется разным, и это сразу покажет значение критерия отбора.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Какие страны считать ведущими?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всегда ли экономическое превосходство превращается в политическое влияние. Иногда финансовая мощь и технологическое лидерство дают сильные рычаги, но не гарантируют полного контроля над международной повесткой.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с политикой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рейтинг может менять список лидеров из-за разных методик: номинальный ВВП, ППС, доход на душу или экспорт измеряют не одно и то же.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рейтинги расходятся?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 капиталистическом мире нельзя измерить одной цифрой: страны различаются по модели развития, специализации и влиянию. Понимание этих различий помогает видеть экономику как динамичную систему конкуренции и обновления.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 — это не один рейтинг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2026-07-26T02:03:17Z</dcterms:created>
  <dcterms:modified xsi:type="dcterms:W3CDTF">2026-07-26T02:03:17Z</dcterms:modified>
</cp:coreProperties>
</file>