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уравнений, графиков и измерений.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числа в курсе алгебры 11 класса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11 классе числа становятся инструментом для работы с корнями, модулями, интервалами и приближениями. Именно здесь алгебра переходит от счета к полноценному описанию непрерывных величин и реальных задач.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действительные числа нужны в старшей школе
</a:t>
            </a:r>
            <a:endParaRPr lang="en-US" sz="2496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множества и их иерархия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целым и рациональным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числа добавляют ноль и отрицательные значения, а рациональные включают дроби и десятичные записи. Так появляется возможность описывать не только количество, но и доли, отношения и обратимые величины.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исходное множество для счета: 1, 2, 3 и далее. Оно лежит в основании всей числовой системы и используется как первый шаг к расширению понятия числа.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числа шире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и иррациональные числа вместе образуют множество действительных чисел. Оно охватывает все точки числовой прямой и позволяет работать с непрерывными изменениями без пробелов.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следующее множество расширяет предыдущее, но не отменяет его. Поэтому любое рациональное число является действительным, тогда как иррациональные числа дополняют числовую картину.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чисел и их признаки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основные числовые множества по записи и характерным признакам.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различие — характер десятичной записи: именно он позволяет быстро отличать рациональные числа от иррациональных.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11 класса; определения числовых множеств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978" y="994400"/>
            <a:ext cx="3207094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 как модель действительных чисел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действительному числу соответствует одна точка на прямой, а каждой точке — одно число. Это делает числовую прямую наглядной моделью множества действительных чисел.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отсчета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служит началом координат: положительные числа располагаются справа, отрицательные — слева. Такое расположение сразу показывает порядок чисел и помогает сравнивать их без вычислений.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и иррациональные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прямой можно отметить не только целые числа, но и дроби, корни и числа вроде π. Именно поэтому прямая отражает непрерывность числового множества.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наглядность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деления, дробные отметки и примеры ½, -3, √2 и π помогают увидеть, что действительные числа заполняют прямую без пропусков и границ.
</a:t>
            </a:r>
            <a:endParaRPr lang="en-US" sz="95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и иррациональные числа внутри множества действительных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 неравный по природе, но равноправный по роли состав множества действительных чисел.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числа делятся на две большие группы, а рациональные числа образуют лишь часть общей числовой картины.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числовых множеств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числа: представление в виде дроби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число можно представить в виде m/n, где m и n — целые числа, а n не равно нулю. Это основная форма для распознавания таких чисел.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числа входят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рациональным относятся целые числа, обыкновенные дроби, конечные десятичные дроби и бесконечные периодические записи. Все они сводятся к отношению двух целых чисел.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-7 можно записать как -7/1, число 3,5 — как 7/2, а 0,121212… — как 12/99. Эти примеры показывают разные формы одной и той же идеи.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числа удобны для вычислений, потому что их можно точно записывать, сравнивать и преобразовывать. Это особенно важно при решении уравнений и задач на проценты.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Иррациональные числа: бесконечная непериодическая запись
</a:t>
            </a:r>
            <a:endParaRPr lang="en-US" sz="2285" dirty="0"/>
          </a:p>
        </p:txBody>
      </p:sp>
      <p:sp>
        <p:nvSpPr>
          <p:cNvPr id="10" name="Text 2"/>
          <p:cNvSpPr txBox="1"/>
          <p:nvPr/>
        </p:nvSpPr>
        <p:spPr>
          <a:xfrm>
            <a:off x="1199391" y="1594263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дробь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Иррациональное число нельзя представить в виде отношения двух целых чисел. Поэтому оно не попадает в класс рациональных чисел и требует отдельного рассмотрения.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5042268" y="1660740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десятичная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десятичная запись бесконечна и не содержит периода. Именно отсутствие повторяющегося фрагмента отличает иррациональные числа от рациональных в записи.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5042283" y="3008258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возникают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числа появляются при вычислении диагонали квадрата, длины окружности, площадей фигур и при описании роста, затухания или других непрерывных изменений.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1161300" y="3255044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иррациональные числа — √2, √3, π и e. Они часто появляются в геометрии, анализе и задачах о непрерывных процессах.
</a:t>
            </a:r>
            <a:endParaRPr lang="en-US" sz="12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типа числа по записи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проверить число по виду записи и десятичному представлению.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00" y="1614220"/>
            <a:ext cx="1447800" cy="144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300" y="1614220"/>
            <a:ext cx="1447800" cy="14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0975" y="1614220"/>
            <a:ext cx="1085850" cy="144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действительных чисел и модуль числа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 прямой
</a:t>
            </a:r>
            <a:pPr algn="ctr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числа сравнивают по положению на числовой прямой: число, расположенное левее, меньше, а расположенное правее, больше. Это позволяет быстро оценивать отношения между числами.
</a:t>
            </a:r>
            <a:endParaRPr lang="en-US" sz="843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модуля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числа показывает расстояние от нуля до точки на прямой. Он всегда неотрицателен и не зависит от знака, поэтому удобен для описания расстояний и отклонений.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|-8| = 8, |2,4| = 2,4 и |0| = 0 показывают, что модуль переводит любое число к его величине без учета направления. Это часто используется в задачах и неравенствах.
</a:t>
            </a:r>
            <a:endParaRPr lang="en-US" sz="93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числа как пример нелинейной зависимости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x значения y увеличиваются все быстрее, поэтому график изгибается вверх и уже не выглядит как прямая.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 — наглядный пример нелинейности: равные изменения аргумента дают все больший прирост результата.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функции y = x² на отрезке [0; 5].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из чисел и приближенные значения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3808900" y="1524275"/>
            <a:ext cx="17541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на числовой 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и оценки корень часто отмечают между соседними целыми числами. Так, √2 лежит между 1 и 2, а его положение помогает быстро понять порядок величины.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94550" y="1524275"/>
            <a:ext cx="17541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корни рациональны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корень из целого числа не всегда выражается дробью. Например, √2, √3 и √5 имеют бесконечную непериодическую десятичную запись, поэтому относятся к иррациональным числам.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517050" y="1524275"/>
            <a:ext cx="18099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Приближение в практике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измерениях, чертежах и расчетах используют округленные значения: они позволяют получить понятный результат, сохраняя нужную точность для школьных и прикладных задач.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8535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 приближенные формы записи чисел
</a:t>
            </a:r>
            <a:endParaRPr lang="en-US" sz="2563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одно и то же число может быть записано точно или приближенно в зависимости от задачи и требуемой точности.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запись сохраняет смысл выражения, а приближение упрощает вычисления; выбор формы зависит от цели решения.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математические представления чисел.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знака после запятой часто хватает для школьных приближений.
</a:t>
            </a:r>
            <a:endParaRPr lang="en-US" sz="2361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знаков сохраняют при округлении, тем меньше расхождение с точным значением. Это особенно важно при вычислениях с корнями, π и результатами измерений.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 округления и представления приближённых значений в математике.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форму записи числа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между дробной, десятичной и корневой формами в зависимости от вида числа и требуемой точности.
</a:t>
            </a:r>
            <a:endParaRPr lang="en-US" sz="9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40330"/>
            <a:ext cx="609300" cy="487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322603"/>
            <a:ext cx="609300" cy="487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450" y="2960900"/>
            <a:ext cx="575400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50" y="3632375"/>
            <a:ext cx="575400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действий с действительными числами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и умножении порядок чисел можно менять местами без изменения результата. Это удобно для устных вычислений, упрощения выражений и проверки правильности преобразований.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объединении нескольких слагаемых или множителей скобки можно переставлять, сохраняя значение выражения. Такое свойство помогает рационально группировать числа и сокращать длинные записи.
</a:t>
            </a:r>
            <a:endParaRPr lang="en-US" sz="720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распределяется относительно сложения и вычитания, поэтому можно раскрывать скобки и приводить подобные слагаемые. Это одно из ключевых правил при решении уравнений.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Замкнутость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Сложение, вычитание, умножение и деление на ненулевое число не выводят за пределы множества действительных чисел. Благодаря этому вычисления остаются внутри единой числовой системы.
</a:t>
            </a:r>
            <a:endParaRPr lang="en-US" sz="7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действительные числа
</a:t>
            </a:r>
            <a:endParaRPr lang="en-US" sz="2851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перечисленных областях действительные числа нужны для описания непрерывных величин, которые невозможно свести только к целым значениям.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соединяет школьную алгебру с реальными задачами: измерением, моделированием, расчетами и интерпретацией данных.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прикладных областей использования действительных чисел.
</a:t>
            </a:r>
            <a:endParaRPr lang="en-US" sz="6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1523" y="1029750"/>
            <a:ext cx="3071953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и погрешности в реальных задачах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96950" y="15094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измерение приближённо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измерения никогда не бывает абсолютно точным: прибор имеет цену деления, а сам процесс сопровождается небольшой ошибкой. Поэтому значение записывают с указанием допустимого отклонения.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996950" y="24328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Интервальная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точное число неизвестно, его удобно задавать интервалом. Такой подход показывает, в каких пределах лежит истинное значение, и помогает корректно использовать данные в вычислениях.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96950" y="33562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важнее длины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знаков после запятой должно соответствовать задаче: излишняя детализация не повышает надежность результата, если исходное измерение было грубым или выполнено с ограниченной точностью.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действительные числа ведут к новым темам
</a:t>
            </a:r>
            <a:endParaRPr lang="en-US" sz="2438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числовой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действительные числа задают непрерывную числовую прямую, на которой можно сравнивать значения, отмечать интервалы и работать с модулем.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 графики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они становятся основой для построения графиков функций и анализа их поведения, включая рост, убывание и область значений.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и неравенства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множество действительных чисел используется при решении уравнений, систем и неравенств, где важны корни, интервалы и знаки выражений.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и приближения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дальнейшем тема помогает понимать предельные переходы, приближенные вычисления и оценку точности, без которых невозможны многие разделы алгебры и анализа.
</a:t>
            </a:r>
            <a:endParaRPr lang="en-US" sz="9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объединяют рациональные и иррациональные значения, заполняют числовую прямую и помогают точно описывать вычисления, измерения и графики. Эта тема является опорой всей алгебры 11 класса.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числа дают полную числовую картину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2026-05-30T05:23:51Z</dcterms:created>
  <dcterms:modified xsi:type="dcterms:W3CDTF">2026-05-30T05:23:51Z</dcterms:modified>
</cp:coreProperties>
</file>