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вырастать здоровым, бодрым и сильным каждый день.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Хочешь вырасти — будь крепким!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беречь здоровье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дети быстро растут, учатся новому и тратят много сил. Поэтому особенно важны режим дня, завтрак, движение, чистые руки и хороший сон. Именно сейчас полезные привычки легче всего становятся обычными.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37" y="1589199"/>
            <a:ext cx="330525" cy="44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01904"/>
            <a:ext cx="432900" cy="43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строится крепкое тело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для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помогают телу расти, а мышцам — становиться крепче. Их дают яйца, рыба, мясо, творог и бобовые. Без них организму трудно строить новые клетки.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для костей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нужен, чтобы кости и зубы были крепкими. Его много в молоке, сыре и твороге. Такие продукты особенно полезны растущему школьнику каждый день.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из овощей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помогают организму защищаться от болезней. В них много витаминов и полезных веществ, которые поддерживают силы и делают питание ярче и вкуснее.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на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телу энергию для учёбы, игр и прогулок. Их можно получить из каш, хлеба, картофеля и других сытных продуктов, которые надолго утоляют голод.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тоже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жиры помогают телу работать правильно и поддерживают рост. Они нужны в небольшом количестве, поэтому важно есть разнообразную еду, а не только любимые вкусняшки.
</a:t>
            </a:r>
            <a:endParaRPr lang="en-US" sz="10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здоровья каждый день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— овощи и фрукты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делают питание ярким, вкусным и полезным. Они помогают получать витамины, а ещё добавляют в рацион клетчатку, которая поддерживает работу живота и помогает чувствовать сытость.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Сытная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Каши, хлеб, картофель и другие зерновые продукты дают силы для учёбы и прогулок. Они помогают не голодать слишком быстро и поддерживают бодрость в первой половине дня.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добавки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рыба, яйца и бобовые делают обед более сытным и полезным. В них есть вещества, которые нужны растущему организму для силы, восстановления и хорошей работы мышц.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пустой еды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напитки, чипсы и много конфет быстро исчезают из желудка, а пользы дают мало. После них голод может вернуться очень скоро, словно в животе завёлся маленький обманщик.
</a:t>
            </a:r>
            <a:endParaRPr lang="en-US" sz="12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телу каждый день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0" y="1996324"/>
            <a:ext cx="2729100" cy="23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для всех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сердцу, мышцам и мозгу, чтобы они работали спокойно и без лишней усталости. Если пить мало, силы расходуются быстрее, а учиться и играть становится труднее.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07753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понемногу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пить небольшими глотками в течение дня, а не ждать сильной жажды. Особенно вода нужна после бега, подвижных игр и в жаркую погоду, когда тело теряет больше жидкости.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45452" y="2016305"/>
            <a:ext cx="2729100" cy="23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нехватки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губы, жажда и вялость подсказывают, что организму не хватает воды. Если заметить такие признаки вовремя, можно быстро восстановить бодрость и помочь телу снова работать легче.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делает тело сильнее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Играй активно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Подвижные игры, бег и прыжки тренируют мышцы, сердце и координацию. Чем чаще ребёнок двигается, тем легче ему быть ловким, выносливым и не уставать слишком быстро.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прогулка тоже полезна, если идти бодро и дышать свежим воздухом. После долгого сидения телу особенно приятно размяться, будто оно наконец-то проснулось по-настоящему.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 разные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велосипеде, танцы, игры с мячом и другие занятия развивают тело по-разному. Чем разнообразнее движение, тем лучше работают мышцы и тем интереснее проходит день.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сиди слишком долго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оставаться без движения, тело быстро «ленится» и устаёт. Небольшая разминка, активная перемена или короткая прогулка помогают снова почувствовать бодрость и хороший настрой.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— время отдыха и роста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6900" y="2056150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восстанавливается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сне организм отдыхает и набирается сил после насыщенного дня. Кости, мышцы и мозг получают время, чтобы восстановиться, а ребёнок наутро чувствует себя свежее.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6900" y="3065556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работает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спит достаточно, ему легче запоминать новое и быть внимательным на уроках. Сон помогает мозгу как будто аккуратно разложить всё по полочкам.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6900" y="4074962"/>
            <a:ext cx="4005900" cy="8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вечером в комнате тихо, свет не слишком яркий, а гаджеты убраны заранее, заснуть проще. Детям 8–10 лет обычно нужно 9–11 часов сна.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крепкое здоровье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ежедневные полезные привычки поддерживают рост, силы и бодрость.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защищает от микробов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руки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с мылом после улицы, после туалета и перед едой помогает не приносить микробов в организм. Это простое правило работает лучше любой хитрой уловки.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зубы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Чистить зубы утром и вечером важно каждый день. Так улыбка остаётся здоровой, а зубам легче справляться с вредными микробами и остатками еды.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опрятностью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Свежая одежда, аккуратные ногти и чистое тело помогают чувствовать себя комфортно и защищают от лишней грязи. Аккуратность — это тоже забота о здоровье.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Проветривай комнату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в комнате делает сон и отдых приятнее. Если помещение проветрено, дышать легче, а организму проще сохранять бодрость и хорошее самочувствие.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 рюкзак без лишней тяжести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спину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спина помогает телу работать правильно и не уставать раньше времени. Если сидеть и ходить ровно, плечи меньше напрягаются, а дыхание становится свободнее.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 рюкзак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удобнее носить на двух лямках, чтобы нагрузка распределялась равномерно. Так плечи не перетягиваются в одну сторону, а спина не капризничает.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набирай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рюкзаке не должно быть ненужных тяжёлых вещей. Чем он легче, тем проще идти в школу и домой, а плечи и спина меньше устают.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Глазам нужен отдых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для глаз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Машина книга закрывается, и она смотрит в окно на деревья. Глазам нужен такой маленький отдых, чтобы не уставать. Несколько минут без текста и экрана помогают снова видеть чётко и спокойно.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читает возле настольной лампы, а книга лежит не слишком близко к лицу. Когда света хватает, буквы не прыгают и не сливаются. Удобное расстояние помогает глазам работать без лишнего напряжения.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вечером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Саша хочет ещё немного посмотреть мультфильм, но глаза уже просят паузу. Если долго сидеть у экрана перед сном, они быстрее устают, а уснуть становится труднее. Поэтому тёплый вечер лучше закончить спокойным занятием.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тоже помогает быть здоровым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внутри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не спешит и не тревожится, ему легче слушать учителя, запоминать новое и не ссориться из-за пустяков. Спокойствие экономит силы для учёбы и игр.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слово от друга или взрослого поднимает настроение лучше любого громкого шума. Поддержка помогает чувствовать себя увереннее, а уверенный ребёнок охотнее пробует новое и не боится ошибок.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смех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игра, шутка и дружеская помощь делают день легче. Когда рядом есть приятные люди, телу тоже спокойнее: хочется двигаться, улыбаться и меньше уставать.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близкими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расстроило, полезно поговорить с мамой, папой или другим близким взрослым. Когда переживания не копятся внутри, становится легче дышать, учиться и снова радоваться.
</a:t>
            </a:r>
            <a:endParaRPr lang="en-US" sz="12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ослабляет организм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66900" y="1823149"/>
            <a:ext cx="13710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лечь поздно и поспать мало, утром труднее проснуться, а голова работает медленнее. Ребёнок быстрее устает, становится рассеянным и чаще зевает на уроках.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051928" y="1823149"/>
            <a:ext cx="13710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завтрака организму не хватает топлива для начала дня. Тогда сил меньше уже к первому уроку, а урчание в животе мешает думать о заданиях и внимательно слушать.
</a:t>
            </a:r>
            <a:endParaRPr lang="en-US" sz="1138" dirty="0"/>
          </a:p>
        </p:txBody>
      </p:sp>
      <p:sp>
        <p:nvSpPr>
          <p:cNvPr id="14" name="Text 4"/>
          <p:cNvSpPr txBox="1"/>
          <p:nvPr/>
        </p:nvSpPr>
        <p:spPr>
          <a:xfrm>
            <a:off x="3887081" y="1823695"/>
            <a:ext cx="13710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долго сидит без перерыва, мышцы словно скучают. Кровь движется медленнее, спина устаёт, а после долгого сидения хочется потянуться и наконец побегать.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710172" y="1823695"/>
            <a:ext cx="13710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Сладостей слишком много
</a:t>
            </a:r>
            <a:pPr algn="l" indent="0" marL="0">
              <a:lnSpc>
                <a:spcPct val="100000"/>
              </a:lnSpc>
              <a:buNone/>
            </a:pPr>
            <a:r>
              <a:rPr lang="en-US" sz="4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и сладкие напитки дают быстрый всплеск энергии, но он быстро проходит. Потом снова хочется есть, а сил для долгой игры или учёбы уже меньше.
</a:t>
            </a:r>
            <a:endParaRPr lang="en-US" sz="1138" dirty="0"/>
          </a:p>
        </p:txBody>
      </p:sp>
      <p:sp>
        <p:nvSpPr>
          <p:cNvPr id="16" name="Text 6"/>
          <p:cNvSpPr txBox="1"/>
          <p:nvPr/>
        </p:nvSpPr>
        <p:spPr>
          <a:xfrm>
            <a:off x="7511475" y="1823695"/>
            <a:ext cx="13710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с телефоном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смотреть в экран и почти не делать пауз, глаза устают, а мозгу труднее переключаться. Вечером это мешает и отдыху, и спокойному сну.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крепкого школьника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здорового дня: от подъёма утром до спокойного сна вечером.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в рюкзаке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Ани в коробочке лежит яблоко, и оно выручает её на большой перемене. Такой перекус не липнет к рукам, легко носится и помогает дольше не чувствовать голод. После него удобно идти на урок или на прогулку.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 и сыр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берёт йогурт без лишнего сахара и кусочек сыра. Такой перекус сытнее сладкой булочки и помогает спокойно дождаться обеда. Главное — хранить его аккуратно, чтобы еда оставалась свежей и вкусной.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 хлеб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прогулку Даша кладёт морковь и хлеб с цельным зерном. Эти продукты дают силы надолго и не заставляют снова искать еду через пять минут. Так проще играть, бегать и не отвлекаться на голод.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перекус для школы и прогулки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 взрослым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болит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боли нельзя молчать, даже если она кажется небольшой. Взрослый поможет понять, что случилось, и решит, нужен ли отдых, лечение или помощь врача.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05939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поднялась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— это знак, что организму нужна забота. Лучше сразу сообщить взрослым, лечь отдохнуть и не пытаться делать вид, что всё в порядке.
</a:t>
            </a:r>
            <a:endParaRPr lang="en-US" sz="1171" dirty="0"/>
          </a:p>
        </p:txBody>
      </p:sp>
      <p:sp>
        <p:nvSpPr>
          <p:cNvPr id="13" name="Text 4"/>
          <p:cNvSpPr txBox="1"/>
          <p:nvPr/>
        </p:nvSpPr>
        <p:spPr>
          <a:xfrm>
            <a:off x="39972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кашель не проходит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кашель тянется долго, его нельзя оставлять без внимания. Взрослые помогут заметить, не пора ли обратиться к врачу и как правильно беречь себя.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7078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очень устал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усталость без особой причины — это не лень. Если хочется спать, нет сил играть и даже обычные дела даются трудно, нужно сказать об этом взрослому.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42097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сон стал плохим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долго не может уснуть, часто просыпается или утром чувствует себя разбитым, это тоже важно обсудить. Хороший сон помогает телу восстанавливаться, а плохой — сигнал для заботы.
</a:t>
            </a:r>
            <a:endParaRPr lang="en-US" sz="11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в школьный день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0750" y="1821850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 завтрака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завтрак помогает не думать о голоде уже на первом уроке. С ним легче слушать, писать и не ждать перемены как спасения.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20750" y="2429225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забывать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глотков воды в течение дня поддерживает силы лучше, чем терпение до последнего. Когда воды хватает, голова работает яснее, а усталость приходит позже.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20750" y="3036601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перед едой и после улицы помогают не приносить микробы домой и в класс. Это простая привычка, но у неё очень серьёзная работа.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20750" y="3643976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на переменах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перемене встать, пройтись и немного размяться, тело перестаёт застывать. После движения уроки кажутся короче, а спина благодарно расправляется.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20750" y="4251350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посадка за партой помогает спине, шее и глазам меньше уставать. Когда сидишь удобно, легче писать аккуратно и дольше сохранять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растёт понемногу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делает один полезный выбор: пьёт воду, идёт гулять или ложится спать вовремя. Кажется, что это мелочь, но именно из таких мелочей начинается сила.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дней
</a:t>
            </a:r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действие повторяется снова. Организм начинает привыкать к режиму, а новые привычки становятся понятнее и проще, почти как любимая дорожка во дворе.
</a:t>
            </a:r>
            <a:endParaRPr lang="en-US" sz="1256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легче не забывать о хорошем сне, движении и еде. Тело отвечает на заботу: меньше усталости, больше бодрости и больше желания играть.
</a:t>
            </a:r>
            <a:endParaRPr lang="en-US" sz="1281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полезные выборы повторяются часто, они становятся обычным делом. Тогда здоровье крепнет не рывком, а спокойно и надёжно, день за днём.
</a:t>
            </a:r>
            <a:endParaRPr lang="en-US" sz="12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ребёнок — это не только мышцы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Бодрость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ребёнок не тащит себя по школе, как тяжёлый рюкзак. Он чаще чувствует силы для уроков, игр и прогулок, поэтому день проходит заметно легче.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и учёба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организм отдохнул и получил всё нужное, мозгу проще слушать, запоминать и отвечать. Такой ребёнок меньше отвлекается и увереннее справляется с заданиями.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Умытый, причёсанный и опрятный ребёнок чувствует себя увереннее. Чистота помогает не только быть опрятным, но и заботиться о здоровье каждый день без лишних усилий.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тоже входит в крепость. Если ребёнок умеет успокаиваться, дружить и просить помощи, ему легче справляться с трудностями и не терять веру в себя.
</a:t>
            </a:r>
            <a:endParaRPr lang="en-US" sz="12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вырастает из маленьких шагов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любит простые и регулярные дела: поесть, попить, подвигаться, поспать, умыться, расправить спину и улыбнуться. Если повторять их каждый день, ребёнок растёт крепким и уверенным.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2026-05-26T01:09:33Z</dcterms:created>
  <dcterms:modified xsi:type="dcterms:W3CDTF">2026-05-26T01:09:33Z</dcterms:modified>
</cp:coreProperties>
</file>