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Особые случаи умножения и деления многозначных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быстро: нули, разряды и удобные приёмы!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числа встречаются в задачах каждый день: в покупках, измерениях и простых жизненных ситуациях. Если понимать разряды и нули, вычисления становятся быстрее, а ошибки легче заметить.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многозначные числа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число состоит из нескольких цифр, и каждая из них занимает своё место: единицы, десятки, сотни или тысячи. Из-за этого одна и та же цифра может означать разное.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4 305 цифра 4 показывает тысячи, 3 — сотни, 0 — десятки, а 5 — единицы. Поэтому важно читать число по разрядам, а не по одной цифре.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места цифр, получится уже совсем другое число. Именно поэтому при вычислениях нужно внимательно смотреть, где стоят нули и как меняется значение каждой цифры.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 число становится в десять раз больше. В записи появляется один ноль в конце, а сами цифры как будто переходят на шаг вперёд по разрядам.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1000 число увеличивается в тысячу раз. В ответе появляется три нуля, как в примере: 7 015 × 1000 = 7 015 000.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цифры в числе не меняются, меняется только их место. Поэтому считать так можно быстро и почти без черновика.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умножаем на 100, число увеличивается в сто раз. Тогда к записи прибавляются два нуля, например: 326 × 100 = 32 600.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цифры «переезжают» по разрядам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вправо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умножают на 10, 100 или 1000, каждая цифра словно делает шаг вправо. Единицы становятся десятками, десятки — сотнями, а сотни — тысячами.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нули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сдвига в конце записи появляются новые нули. Они показывают пустые разряды, которые теперь заняты после умножения. Это удобно увидеть на схеме с клетками и стрелками.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10, 100 и 1000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такие числа помогает быстро перейти к более удобной записи. Нужно только внимательно смотреть, сколько нулей стоит в конце числа.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число уменьшается в десять раз. Если в конце есть ноль, его можно убрать, и получится число меньшего разряда.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убирают два нуля, а при делении на 1000 — три нуля. Так, 9 000 ÷ 100 = 90, а 48 000 ÷ 1000 = 48.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в конце числа есть нужное количество нулей. Тогда важно смотреть на разряды: число может делиться на 100 даже без двух нулей в записи.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сотен есть в числе 730, поэтому 730 ÷ 100 = 7.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730 ÷ 100 = 7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на круглое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считать без длинных записей и путаницы в нулях.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на круглое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 удобный способ деления с нулями в делителе.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двузначное круглое число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число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двузначное число удобно представить как 10 и ещё несколько единиц. Тогда пример становится короче, а вычисление — понятнее и спокойнее.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по шагам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на маленькое число, потом на 10. Так, 45 × 20 можно записать как 45 × 2 × 10, а это уже совсем не страшно.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себя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 устном счёте. Он помогает не забыть ноль, не перепутать разряды и получить правильный ответ без лишней суеты.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двузначное круглое число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Узнаём круглое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делитель: 20, 30, 40 и другие круглые числа удобно разбить на одноцифровое число и 10.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Делаем два коротких действия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840 ÷ 20 можно записать как 840 ÷ 2 ÷ 10. Так пример становится короче и понятнее.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840 ÷ 2 = 420, затем 420 ÷ 10 = 42. Проверка показывает, что вычисление выполнено верно.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числа можно менять местами, и результат не изменится. Это помогает выбирать более удобный порядок вычислений, особенно когда одно число круглое и легко считается.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× 300 и 300 × 7 дают один и тот же ответ. Можно сначала умножить маленькое число, а потом добавить нули — так считать спокойнее и быстрее.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93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вычислениях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нули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ответе пишут слишком много нулей. Чтобы не ошибиться, нужно помнить: количество нулей зависит от действия и от числа в примере.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разряд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следить за разрядами, цифры «съезжают» не туда. Тогда ответ получается неправильным, даже если пример был почти решён верно.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ошибку вовремя. Например, после умножения можно выполнить деление и убедиться, что получилось исходное 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умножения делением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записываем пример на умножение и находим ответ. Затем делим произведение на один из множителей, чтобы вернуться к началу.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56 × 10 = 560, то проверка выглядит так: 560 ÷ 10 = 56. Деление возвращает одно из чисел примера, значит ответ верный.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полезен, когда числа большие. Он помогает не только проверить себя, но и спокойно исправить ошибку, если она вдруг появилась.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умножением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пример на деление и получаем частное. Это число нужно потом умножить на делитель, чтобы проверить ответ.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720 ÷ 80 = 9. Проверяем: 9 × 80 = 720. Произведение совпало с делимым — значит, всё правильно.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произведение не совпадает, стоит ещё раз посмотреть на вычисления. Иногда ошибка прячется в нуле или в выборе разряда.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удобно применять и тогда, когда в числе есть нули в конце. Они не мешают проверке, а только делают её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большие числа встречаются каждый день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лежат пакеты с яблоками, сахаром и крупой. Нужно быстро понять, сколько получится, если взять несколько одинаковых упаковок. Тут без умножения и деления — как без карандаша в контрольной, почти невозможно.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видят километры пути, метры дорожки и шаги до школы. Большие числа помогают сравнивать расстояния и узнавать, сколько осталось пройти. Это удобно, когда нужно считать быстро и не сбиться со счёта.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и на прогулке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книги, тетради, карандаши и даже конфеты считаются десятками и сотнями. Когда предметов много, особые приёмы счёта экономят время и силы, а заодно спасают от путаницы в нулях.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счёта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число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 ли в примере нули и можно ли разложить число на удобные части. Это помогает сразу увидеть короткий путь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короткий шаг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круглое, можно убрать или добавить нули, а затем выполнить простое действие. Чем меньше шагов, тем меньше шансов запутаться.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по разрядам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следи, какие цифры находятся в единицах, десятках, сотнях и тысячах. Тогда число не «переедет» не туда и ответ получится точным.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результат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используй обратное действие. Проверка помогает убедиться, что вычисление сделано верно, и возвращает спокойствие почти как волшебная кнопка.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пример 63 × 100. Здесь нужно лишь правильно добавить два нуля и не забыть, что цифры самого числа остаются прежними.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35 × 20 удобно сначала умножить на 2, а затем на 10. Так вычисление становится коротким и 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960 ÷ 30. Сначала делим на 3, потом на 10. После ответа полезно сразу проверить себя обратным действием.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4 800 ÷ 100. Важно смотреть на разряды и убрать два нуля, чтобы получить число в сотнях, а не в единицах.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разряды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большое число нужно читать по разрядам: единицы, десятки, сотни и тысячи. Это помогает не путаться в цифрах.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используем удобный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можно разложить на простые части, а при делении и умножении на 10, 100 и 1000 удобно работать с нулями.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проверяем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помогает заметить ошибку и убедиться, что ответ подходит. Так вычисления становятся и быстрее, и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больше не пугают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видеть за числами их разряды, дружить с нулями и выбирать удобный способ счёта. Теперь многозначные примеры решаются быстрее, увереннее и почти без математических сюрпризов.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2026-05-24T11:28:21Z</dcterms:created>
  <dcterms:modified xsi:type="dcterms:W3CDTF">2026-05-24T11:28:21Z</dcterms:modified>
</cp:coreProperties>
</file>