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 ломаные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фигуры, длины и пути с помощью простых геометрических объектов.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чертежей до маршрутов: зачем нужны отрезки и ломаные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читать схемы, измерять предметы, сравнивать длины и находить периметр. Встречаются они и в учебнике, и в реальной жизни — от карты до чертежа.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отрезком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которая ограничена двумя точками. Эти точки называют концами отрезка, а сама фигура имеет только длину.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обозначают двумя заглавными буквами, например AB или CD. В записях важно указывать именно концы, чтобы не перепутать фигуры.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измеряют в разных единицах: миллиметрах, сантиметрах, дециметрах, метрах и километрах. Выбор единицы зависит от размера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и обозначают отрезки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отрезок показывают как прямую линию с отмеченными концами. Обычно рядом ставят заглавные буквы, чтобы сразу понять, какие точки образуют отрезок.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можно записать в виде равенства: AB = 5 см, CD = 12 мм, EF = 3 м. Такая запись соединяет изображение, обозначение и результат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для измерения отрезков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 и их связи удобно запомнить по таблице.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объекты измеряют в миллиметрах и сантиметрах, а большие расстояния — в метрах и километрах.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длины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и измеряют отрезки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сравнения — наложить один отрезок на другой. Если концы совпали, длины равны; если нет, более длинный отрезок заметно выступает.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измерении линейкой ноль нужно совместить с началом отрезка. Затем читают число у второго конца и обязательно записывают единицу измерения.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 аккуратности: важно не сдвинуть линейку, не перепутать деления и не забыть, что сравнивают именно длины, а не положение на листе.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нескольких отрезков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легко увидеть разницу между длинами без дополнительных 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GH самый длинный, а EF — самый короткий; остальные располагаются между ними по длине.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данные: AB — 4 см, CD — 6 см, EF — 3 см, GH — 8 см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ломаной линии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в которых соседние звенья соединяются, называются вершинами. Они показывают места поворота линии и помогают правильно читать порядок построения ломаной.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образована несколькими отрезками, которые идут один за другим и соединяются концами. Каждый такой отрезок называют звеном, и именно из звеньев складывается фигура.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равна сумме длин всех её звеньев. Поэтому сначала измеряют каждое звено отдельно, а затем складывают полученные значения в одной единице.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открытой или замкнутой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открытой ломаной начало и конец не совпадают. У замкнутой они соединяются в одной точке, и такая фигура становится основой для многоугольников.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элементы ломаной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ломаной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ломаной A-B-C-D звеньями являются AB, BC и CD. Именно эти отрезки образуют саму линию. Порядок звеньев важен, потому что он задаёт направление построения фигуры.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ломаной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B и C — это вершины, так как в них соединяются соседние звенья. Чем больше звеньев у ломаной, тем больше у неё вершин, кроме крайних точек у незамкнутой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длины ломаной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измерить каждое звено и получить общую длину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длины ломаной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длину ломаной находят сложением длин всех звеньев. Во всех примерах ответ получается в той же единице измерения, что и исходные отрезки.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всегда равна сумме длин её звеньев; важно сохранять одну и ту же единицу измерения.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вычисления длины ломаной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и незамкнутая ломаная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ломаная имеет разные начало и конец, поэтому её можно представить как путь, который только начинается и ещё не возвращается в исходную точку.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геометрию это различие важно: незамкнутые линии описывают маршруты и движения, а замкнутые помогают находить периметр фигур.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образует замкнутый контур: её последняя точка совпадает с первой. Именно такие фигуры лежат в основе построения многоугольников.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вокруг нас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дорог и в навигаторе путь часто выглядит как ломаная линия. Каждый поворот на маршруте можно представить как новое звено, а вся линия помогает увидеть последовательность движения и смену направления.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 предметов и природных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легко заметить в контурах крыш, звёзд, горных хребтов и некоторых декоративных элементов. Такие изображения показывают, что геометрия помогает описывать не только чертежи, но и реальные объекты вокруг нас.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орнаментах, схемах и технических рисунках ломаные используют для чёткой передачи формы. Они помогают создавать аккуратные контуры и точно изображать детали, где важны направление, длина и порядок соединения отрезков.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ломаные линии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особенно удобны там, где нужно показать направление движения или чёткий контур объекта.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ломаные связаны с маршрутами и контурами, но они одинаково важны и в чертежах, и в оформлении.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примеров использования ломаных линий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ломаной с многоугольником и периметром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замкнутая ломаная не имеет соседних звеньев на одной прямой, она образует многоугольник. Его граница состоит из звеньев этой ломаной, которые становятся сторонами фигуры.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 находят так же, как длину ломаной: складывают длины всех сторон. Этот способ одинаков для треугольника, четырёхугольника и других многоугольников.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умение работать с ломаной помогает решать задачи на периметр: нужно лишь внимательно найти все звенья, измерить их и аккуратно выполнить сложение.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отрезками и ломаными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сантиметры и миллиметры: если не привести все величины к одной единице, ответ получается неверным. Перед сложением всегда проверяйте, в каких единицах записаны длины.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одно из звеньев ломаной. Чтобы этого избежать, полезно отмечать каждое измеренное звено в рисунке или записывать их по порядку.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линейкой важно совместить её ноль с началом отрезка и читать деления точно, без смещения взгляда. Иначе результат может отличаться от реального.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вершину и звено или забывают учесть все стороны замкнутой ломаной. Аккуратный счёт и правильные обозначения помогают избежать таких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длину ломаной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нахождении длины ломаной или её периметра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на клетчатой бумаге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клетчатом поле каждый участок пути удобно считать по клеткам: 3 клетки вверх, затем 2 вправо и 1 вниз образуют три звена одной ломаной. Такой способ помогает точно описать маршрут без лишних измерений.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стороны клетки известна, можно перевести путь в сантиметры и найти общую длину. Это особенно удобно в задачах, где нужно сравнить маршруты или проверить, какой путь 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термины, которые нужны для работы с отрезками и ломаными линиями.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связаны между собой: отрезки образуют звенья, звенья — ломаную, а замкнутая ломаная приводит к понятию периметра.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отрезки и ломаные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точная часть прямой с измеряемой длиной, а ломаная помогает описывать путь, контур и фигуру. Умение складывать звенья ведёт к вычислению длины и периметра.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2026-05-24T17:28:02Z</dcterms:created>
  <dcterms:modified xsi:type="dcterms:W3CDTF">2026-05-24T17:28:02Z</dcterms:modified>
</cp:coreProperties>
</file>