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
</a:t>
            </a:r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предки народов Восточной Европы: природа, труд, вера и первые государства.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славяне и где они жили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впервые упоминаются в письменных источниках в VI веке. Их земли лежали между Вислой, Днепром и верховьями Дуная, а археология помогает узнавать их быт и занятия.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в которой жили славяне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давала рыбу, помогала путешествовать и связывала между собой поселения. Поэтому славяне часто выбирали места рядом с реками и озёрами.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вокруг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снабжал людей древесиной, ягодами, грибами и дичью. Он был и помощником, и испытанием: давал ресурсы, но требовал много труда.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природных условий дома строили из дерева, а рядом держали запасы пищи и топлива. Это помогало переживать трудные сезоны.
</a:t>
            </a:r>
            <a:endParaRPr lang="en-US" sz="128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природному ритму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славян зависело от времен года и окружающей среды. Они приспосабливали труд, жильё и запасы к тому, что давала природа.
</a:t>
            </a:r>
            <a:endParaRPr lang="en-US" sz="1273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и холод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речные районы были богатыми, но не всегда удобными для жизни. Людям приходилось защищаться от сырости, холода и долгих зим.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жилища древних славян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поселения обычно состояли из нескольких домов и хозяйственных построек. Люди селились рядом друг с другом, чтобы вместе работать и защищаться.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Полуземлянки и избы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строили полуземлянки и деревянные избы. Такие жилища лучше сохраняли тепло и были удобны в условиях холодного климата.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находились очаг, лавки и простая утварь. Здесь готовили пищу, отдыхали и хранили вещи, нужные для повседневной работы.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деревню окружали оградой или рвом. Это делало поселение более безопасным и помогало отражать нападения.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древних славян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было разнообразным: одни занятия давали пищу, другие — одежду, орудия и товары для обмена.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занимало главное место, но остальные занятия поддерживали жизнь общины и снижали зависимость от урожая.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урока; схема для учебной презентации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 их назначение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показывают, какими простыми, но необходимыми предметами пользовались древние славяне каждый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были простыми, но закрывали все основные нужды: труд на земле, хозяйство, охоту и защиту.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календарь работ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Ухаживали за полями, пропалывали посевы и следили за их ростом. В это время нужно было беречь силы и не потерять будущий урожай.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лесных районах применяли подсечно-огневое земледелие: деревья вырубали и сжигали, а золу использовали как удобрение для новых полей.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пахали и сеяли зерно и лён. Это был самый важный старт сельскохозяйственного года, от которого зависел будущий урожай.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урожай, сушили зерно и готовили запасы на зиму. Осенью труд был особенно напряжённым и важным для всей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Скотоводство, охота и рыболовство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трудный сезон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занятия особенно помогали зимой и ранней весной, когда запасы зерна уменьшались. Они делали хозяйство более устойчивым к переменам природы.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Рыбу ловили сетями, острогами и простыми снастями. Такой промысел был особенно важен вблизи рек и озёр, где рыба часто спасала от голода.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 лесу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охоте добывали лося, кабана, зайца и пушных зверей. Это пополняло запасы пищи и приносило ценные меха для одежды и обмена.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скот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разводили коров, свиней, овец, коз и лошадей. Животные давали мясо, молоко, шерсть и помогали в перевозках, особенно там, где дороги были трудными.
</a:t>
            </a:r>
            <a:endParaRPr lang="en-US" sz="11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обмен товарами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кузнице из железа делали ножи, серпы, наконечники стрел и другие нужные вещи. Работа кузнеца была важна для всего поселения, потому что от крепких инструментов зависел урожай, охота и защита.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у горна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сосуды для пищи и воды, ткачи изготовляли ткань, а кожевники обрабатывали шкуры. Эти ремёсла помогали семье быть одетой, накормленной и хорошо подготовленной к зиме.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ткань и кожа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обменивали между деревнями и соседними племенами. Чаще всего передавали соль, меха, мёд, воск, ткани и изделия мастеров, если в одном месте чего-то не хватало.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соседями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славянская община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родственные семьи жили, трудились, принимали решения и организовывали защиту поселения.
</a:t>
            </a:r>
            <a:endParaRPr lang="en-US" sz="116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повседневная жизнь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Славянская семья обычно включала несколько поколений: родителей, детей, бабушек и дедушек. Все жили рядом, вместе трудились и делили обязанности, поэтому дом был не только местом жизни, но и хозяйственным центром.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59085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следили за домом, готовили пищу, пряли нити, ткали ткань и воспитывали детей. Их труд обеспечивал семью одеждой, порядком и запасами на каждый день и на зиму.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пахали землю, ходили на охоту, рубили лес, строили жилища и защищали поселение. Их работа требовала силы и умения пользоваться простыми орудиями, без которых было трудно вести хозяйство.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361725" y="358452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меню были каши, хлеб, овощи, мясо и рыба. Еду готовили из того, что удавалось вырастить, добыть в лесу или поймать, поэтому рацион зависел от сезона и местности.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361725" y="2088300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шерсти, потому что эти материалы были доступны и хорошо подходили для местного климата. Наряды дополняли поясами, застёжками и простыми украшениями, не мешавшими работе.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древних славян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проводили возле деревьев, камней и особых мест, где приносили дары духам и богам. Такие места считались священными и помогали людям просить удачу, урожай и защиту от бед.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Мокошь и 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Мокошь считалась покровительницей женского труда, домашнего ремесла и плодородия. С ней связывали урожай, заботу о семье и умение поддерживать порядок в доме, что ценилось в каждой общине.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Велес и достаток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Велеса связывали со скотом, богатством и благополучием семьи. Он был важен для людей, чья жизнь зависела от хозяйства, приплода животных и сохранности запасов, особенно в холодный сезон.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 — бог грома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Перуна считали главным богом грома и молнии, а также покровителем воинов. Ему приписывали силу, защиту и власть над грозой, поэтому его особенно почитали в трудные и опасные времена.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обряды и устное творчество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 временам года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 славян были связаны с солнцем, урожаем и сменой сезонов. Люди радовались весне, благодарили за хлеб и старались с помощью обрядов привлечь удачу и хороший урожай.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заклички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и праздников звучали песни, заклички и приговоры. Они помогали объединять людей, задавали ритм труду и выражали надежду на тепло, дождь, плодородие и защиту от бед.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былины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учили жить разумно, а сказания и былины сохраняли память о героях, предках и важных событиях. Через них дети узнавали, что считалось смелостью, честью и добрым поступком.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53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произведения долго существовали без записи и передавались от старших к младшим. Благодаря устной традиции память народа сохранялась, даже когда люди ещё не пользовались письменностью.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славян с соседями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не жили изолированно: рядом были балты, степные кочевники и Византия. Контакты происходили на торговых путях, в пограничных районах и во время столкновений.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были торговля и обмен знаниями, но соседние культуры также влияли на ремёсла, вооружение и украшения.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урока и историческим обзорам
</a:t>
            </a:r>
            <a:endParaRPr lang="en-US" sz="1055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защита поселений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старались ставить там, где их было труднее внезапно захватить: у рек, на возвышенностях или в окружении леса. Это помогало заметить опасность раньше и выиграть время.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угрозе жители быстро собирались в ополчение. Каждый, кто мог держать оружие, становился участником защиты, а общая ответственность помогала сохранять людей, запасы и дома.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использовали копья, луки, щиты, топоры и, у более сильных воинов, мечи. Такое оружие подходило и для обороны деревни, и для охоты, поэтому было особенно полезным.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 и дружины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защите всё большую роль играли вожди и дружины. Они лучше организовывали оборону, следили за порядком и помогали общине сопротивляться внешним нападениям.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Восточные, западные и южные славяне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расселялись основные группы славян и чем отличались их природные условия и соседство.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была общая основа, но разные земли и соседи постепенно привели к различиям в языке, быте и образе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ранним государствам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восточных славян растут поселения и усиливается обмен между ними. Люди чаще живут рядом с укреплёнными центрами, где легче защищаться и вести торговлю.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князей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получают больше власти, собирают дань и опираются на дружины. Это помогает им управлять большими территориями и защищать важные пути и города.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4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отношения между племенами, городами и князьями постепенно приводят к более единому управлению. Так создаются условия для Древнерусского государства.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 другие укреплённые поселения становятся важными политическими и торговыми центрами. Здесь сосредотачиваются ремёсла, обмен товарами и управление.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со временем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исчезновение старых основ, а их перестройку. Люди по-прежнему трудились и жили общинами, но общество стало более сложным и организованным.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сдвиг — рост городов, торговли и власти князей, из-за чего племенная жизнь постепенно уступила место более управляемому обществу.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урока и историческим картам
</a:t>
            </a:r>
            <a:endParaRPr lang="en-US" sz="1077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славян сегодня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языке сохранились старинные слова, названия природных явлений и выражения, пришедшие из древности. Они напоминают, как тесно жизнь предков была связана с природой и повседневным трудом.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традиции праздников, хороводов, песен и обрядов дошли до наших дней в изменённом виде. Они помогают увидеть, как люди раньше встречали времена года и отмечали важные события.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пословицы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былины и пословицы передают народную память о смелости, трудолюбии, честности и мудрости. Через них можно понять, какие качества особенно ценились у древних славян.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помогают узнать, как выглядели дома, украшения, оружие и орудия труда. Благодаря этим находкам историки восстанавливают повседневную жизнь и лучше понимают происхождение славянских народов.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жили в мире лесов, рек и полей, трудились в общине, почитали силы природы и постепенно создавали более сложные формы жизни. Их история стала основой для многих народов Восточной Европы.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славяне: от общины к истории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2026-06-02T04:40:00Z</dcterms:created>
  <dcterms:modified xsi:type="dcterms:W3CDTF">2026-06-02T04:40:00Z</dcterms:modified>
</cp:coreProperties>
</file>