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действие, состояние или процесс.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глагол в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делают предложение живым: показывают действие, время и изменение. Без них мысль часто звучит неполно и теряет ясность.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90505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обозначать глагол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то, что делает человек, животное или предмет: бежит, читает, летит, светит. Он помогает точно показать движение и поступки в речи.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передавать состояние: спит, молчит, грустит, зевает. Такие слова показывают, что происходит с предметом или живым существом в данный момент.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также обозначают изменение: краснеет, темнеет, тает, растёт. Они помогают заметить, как предмет или явление постепенно становится другим.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глагола называется инфинитивом. Она отвечает на вопросы что делать? и что сделать? и помогает назвать слово без указания времени и лица.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инфинитиву удобно искать глагол в словаре и сравнивать его с другими формами: читать, писать, построить, увидеть. Это основа для дальнейшего разбора.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глагола: несовершенный и совершенный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класс; схема составлена по правилам вида глагола.
</a:t>
            </a:r>
            <a:endParaRPr lang="en-US" sz="679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могут обозначать одно и то же действие, но по-разному показывают его течение и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описывает процесс, а совершенный — завершённость; выбор вида зависит от смысла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показывают, когда происходит действие: сейчас, раньше или позже момента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помогает точно определить момент действия; у глаголов совершенного вида форма настоящего времени не образуется.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глагол изменяется по лицам: я читаю, ты читаешь, он читает. Это помогает понять, кто выполняет действие в предложении.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 и по числам: одно лицо или предмет — идёт, пишу; несколько лиц или предметов — идут, пишем. Так слово согласуется с подлежащим.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лица и числа особенно важны при чтении и письме: они подсказывают, как связать действие с действующим лицом и не допустить ошибки.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 прошедшем времени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единственного числа глагол показывает род, а во множественном числе эта форма не различается.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виден только в прошедшем времени единственного числа; в настоящем и будущем времени эта категория не выражается.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поиска и разбора глагола по учебному алгоритму.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— это изменение глагола по лицам и числам. Оно помогает правильно выбирать личные окончания и писать слово без ошибок.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I спряжения характерны окончания -у/-ю, -ешь, -ет, -ем, -ете, -ут/-ют. Для II спряжения — -у/-ю, -ишь, -ит, -им, -ите, -ат/-ят.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выделяют два спряжения: первое и второе. Их различают по окончаниям в личных формах: читаю, читаешь, читает; смотрю, смотришь, смотрит.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спряжение, легче подобрать правильное окончание в настоящем и будущем времени и избежать орфографических ошибок в глаголах.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I и II спряжения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таблицы по русскому языку для 5 класса; схема составлена по учебным правилам.
</a:t>
            </a:r>
            <a:endParaRPr lang="en-US" sz="654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помогают быстро определить спряжение и правильно написать форму глагола в настоящем и будущем времени.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окончаний показывает устойчивые различия двух спряжений: именно по ним выбирают правильную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5909" y="1582887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755" y="3099438"/>
            <a:ext cx="277500" cy="22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1077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возвратные и безличные глаголы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63712" y="1533600"/>
            <a:ext cx="3078000" cy="10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обозначают действие, которое направлено на самого действующего лица или совершается взаимно. В форме обычно есть суффикс -ся или -сь: умывается, смеются, улыбаюсь.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1383175" y="3022400"/>
            <a:ext cx="3078000" cy="101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состояние или явление без названного исполнителя. В предложении важно само состояние: темнеет, знобит, не спится, морозит.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вид глагола в речи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помогает показать действие в процессе, его длительность или повторяемость. Он особенно полезен, когда важно не завершение, а само течение события: читал, писал, играл.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подчёркивает результат и завершённость действия. В тексте он помогает выстроить последовательность событий и ясно показать, что уже произошло: прочитал, написал, сыграл.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 с глаголами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 написания частицы не с глаголами.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не пишется раздельно, а слитное написание возможно только у слов без самостоятельного употребления без 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языка; школьный курс русского языка.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глаголов личные формы образуются не по привычному образцу, поэтому их нельзя проверять только по общему правилу. Их лучше выучить и часто повторять в речи.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трудными формами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хотеть изменяется необычно: хочу, хочешь, хочет, хотим, хотите, хотят. Здесь легко ошибиться, если ориентироваться только на основу начальной формы.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бежать и ехать тоже имеют особые формы. В них важно запомнить чередование и правильные окончания: бегу, бежишь, бежит; еду, едешь, едут.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трудным относятся и глаголы дать, есть. Они требуют внимания к формам настоящего времени: дам, дашь, даст; ем, ешь, едят.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 в школьной речи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типичным примерам школьной устной и письменной речи; не является статистическим исследованием.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встречаются в ответах, пересказах и объяснениях, потому что помогают строить простые и точные высказывания.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учебной речи нужны универсальные глаголы состояния, действия и сообщения; они составляют основу многих предложений.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глагол по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основан на школьном алгоритме морфологического анализа глагола.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глагол является сказуемым и сообщает, что делает подлежащее. Именно он связывает действие с тем, кто его выполняет: ученик читает, дождь идёт.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 предложении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глагола предложение нередко теряет смысловую законченность. Он делает высказывание точным, помогает понять событие и его состояние, а не только назвать предмет.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также объединяет слова в одно сообщение. Благодаря ему предложение звучит естественно, а текст становится понятным и живым для слушателя.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 сказках, рассказах и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глаголы быстро двигают сюжет вперёд и помогают представить события как цепочку действий. Прибежал, открыл, нашёл, спас — и история сразу становится ярче.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инструкции и обычной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инструкциях глаголы показывают порядок действий и помогают не запутаться. В повседневной речи они точно передают просьбы, сообщения, мысли и рассказы о том, что произошло.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главное, что нужно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 процесс и делает речь живой и точной. Зная его формы, вид, спряжение и правила написания, легче строить грамотные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2026-05-22T15:38:28Z</dcterms:created>
  <dcterms:modified xsi:type="dcterms:W3CDTF">2026-05-22T15:38:28Z</dcterms:modified>
</cp:coreProperties>
</file>