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богатство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 — основа жизни на Земле и наше общее достояние.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известно более двух миллионов видов, и новые еще открывают. Когда леса вырубают, воды загрязняют, а животных преследуют, страдают целые природные связи, а не только один вид.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биоразнообразие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объединяет растения, животных, грибы и микроорганизмы. Оно охватывает все живое на Земле — от лесов и морей до рек, гор и городских парков.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природном сообществе, тем оно устойчивее. Такое сообщество легче переносит засуху, болезни и резкие изменения погоды, потому что связи между видами распределяют нагрузку.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для 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равновесие в природе. Если исчезают отдельные виды, нарушаются пищевые цепи, ухудшается состояние экосистем, а восстановление занимает много времени.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приспособлен к своим условиям. Одни живут в холодных горах, другие — в теплых водоемах или густых лесах, где находят пищу, укрытие и место для 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6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о причинах сокращения биоразнообразия; значения условные.
</a:t>
            </a:r>
            <a:endParaRPr lang="en-US" sz="76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сокращения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угрозы обычно действуют вместе: одна проблема усиливает другую и ускоряет исчезновение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сокращение видов дают утрата природных территорий и загрязнение. Значит, защита мест обитания должна быть первым шагом.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исчезает живой мир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вырубают, звери и птицы теряют укрытия, гнезда и кормовые участки. Для многих редких видов особенно опасно, если исчезают старые деревья, где они выводят потомство и находят защиту.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стал короче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степи меняет привычный мир насекомых, грызунов и птиц. На месте высокой травы появляются поля, а животным становится труднее прятаться, находить пищу и выращивать детенышей.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под плугом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берег реки или моря застраивают, исчезают тихие места для отдыха и размножения. Вода может стать грязнее, а черепахи, водоплавающие птицы и многие прибрежные животные теряют безопасную среду.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занятый постройками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одного вида важно для всех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помогают природе сохранять равновесие, не позволяя одному виду слишком сильно размножаться. Если хищник исчезает, его добыча может быстро стать слишком многочисленной и нарушить баланс.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Пчелы, бабочки и другие насекомые переносят пыльцу между цветками. Без них многие растения хуже образуют плоды и семена, а значит, уменьшается корм для животных и 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опавшие листья, древесину и другие остатки организмов. Так вещества возвращаются в почву, и растения снова получают питание для роста.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все участники связаны. Если исчезает один вид, другие могут остаться без пищи, опыления или защиты, поэтому даже маленькая потеря отражается на всей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редких видах и типичных угрозах их существованию.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их главные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разных видов свои условия жизни, но часто их защищает одно и то же: сохранение природной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примеров главная проблема связана с местом жизни. Защищая территории, можно помочь сразу нескольким редким видам.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охрана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при охране редких видов и их мест обитания.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видам экологически полезных действий; данные условные.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помогает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работают лучше, если их повторяют регулярно. Особенно важны действия, уменьшающие мусор и сохраняющие леса.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меры полезны, но наибольший эффект дают защита лесов и сокращение пластиковых отходов.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и национальных парках природу берегут особенно тщательно. Здесь ограничивают опасную хозяйственную деятельность, чтобы сохранить растения, животных и природные ландшафты.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нужны и для экологического образования. Посетители видят, как выглядит живой мир без лишнего вмешательства человека, и учатся бережному отношению к нему.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помогают выживать видам, которым нужны тихие места, чистая вода или старые леса. Для них это может быть единственный безопасный участок.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ученых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проводят наблюдения, считают животных и изучают состояние среды. Эти данные помогают понять, как меняется природа и какие меры нужны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страницах Красной книги рядом с названиями видов обычно стоят краткие сведения о численности и местах обитания. Это не просто список, а сигнал: виду нужна защита, иначе он может исчезнуть из природы совсем.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которая предупреждает об опасности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редких животных напоминают, как хрупка их жизнь. Для многих видов важны спокойные леса, чистая вода и отсутствие браконьеров, поэтому охрана мест обитания часто становится главным способом помощи.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которым нужна тишина и пространство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часто растут только на одном типе почвы или в очень узкой полосе берега. Если сорвать такой цветок или разрушить место его роста, восстановить популяцию будет крайне трудно даже спустя много лет.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легко потерять
</a:t>
            </a:r>
            <a:endParaRPr lang="en-US" sz="1127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виды, которые важно сохранить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9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мотивам Living Planet Index (WWF, отчет 2022); данные представлены в индексах, 1970 = 100.
</a:t>
            </a:r>
            <a:endParaRPr lang="en-US" sz="59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местах с защитой природа не восстанавливается мгновенно, но спад там заметно медленнее, чем на неохраняемых территориях.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охрана территорий и восстановление среды обитания помогают замедлить сокращение численности животных.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91" y="3374873"/>
            <a:ext cx="264619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людям богатый живой мир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сырье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грибы и животные дают человеку пищу, ткани, древесину и многие другие полезные материалы. Без разнообразия видов привычные продукты и ресурсы стали бы гораздо беднее.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лекарства созданы на основе веществ, найденных в растениях, грибах и бактериях. Чем больше видов изучают ученые, тем больше шансов открыть новые полезные соединения для медицины.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болота помогают удерживать влагу, фильтровать воду и защищать берега от разрушения. Когда природные территории сохраняются, людям проще получать чистую воду и сохранять ее запасы.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опыление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многие культурные растения, а значит, помогают получать фрукты, овощи и семена. Если опылителей становится меньше, урожай снижается и людям приходится тратить больше сил на выращивание пищи.
</a:t>
            </a:r>
            <a:endParaRPr lang="en-US" sz="11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привычки с заметной пользой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простые действия помогают природе каждый день — дома, в школе и на улице.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повседневные привычки уменьшают загрязнение и помогают сохранять места обитания живых организмов.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экологии и охране природы.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школьный проект помогает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учебного проекта по наблюдению за местной природой и выбору полезного дела.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природа рядом с нами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в парках, во дворах и вдоль улиц дают укрытие птицам, очищают воздух и делают город прохладнее в жаркие дни.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 берега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 нужны не только людям, но и уткам, лягушкам, насекомым и мелким зверькам. Когда берег ухожен, живым организмам легче находить пищу и укрытие.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пустыри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луг может стать домом для бабочек, пчёл и полевых растений. Такие места особенно важны там, где вокруг много дорог и зданий.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тоже может быть частью природы, если там растут деревья, есть цветники и нет мусора. Тогда он становится местом для птиц, насекомых и наблюдений.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2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экологических обзоров о влиянии пластиковых отходов на живую природу.
</a:t>
            </a:r>
            <a:endParaRPr lang="en-US" sz="62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опасность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 мелкий пластик: его трудно заметить, но он часто попадает в пищу животных вместе с кормом или водой.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не только с мусором на берегах, но и с его долгим разложением и попаданием в пищевые цепи.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начинает восстанавливаться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Восстановление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очистка водоёмов и уход за берегами помогают вернуть растениям и животным нужные условия жизни. Без здоровой среды численность видов может расти только очень медленно.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Усиленная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территории усиливают охрану и ограничивают браконьерство, у животных появляется больше шансов спокойно размножаться. Даже редкие виды постепенно возвращаются, если их не тревожат и не лишают укрытий.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Наблюдение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наблюдения показывают, помогает ли выбранная мера и что ещё нужно изменить. Так защита природы становится не разовой акцией, а долгой и продуманной работой.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ломать ветки, не рвать редкие цветы и не тревожить гнёзда — значит помогать живым организмам сохранять дом. Такие простые правила легко выполнять на прогулке и в парке.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закрывать кран, выключать свет и не тратить лишнюю воду, меньше расходуются природные ресурсы. Это полезно не только для природы, но и для семьи.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часть мусора на переработку и уменьшает свалки. Особенно важно отдельно сдавать батарейки, чтобы опасные вещества не попали в почву и воду.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молчать о проблеме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заметил мусор, дым, сломанную ветку или загрязнённый берег, стоит сказать взрослым или сообщить в нужную службу. Чем раньше заметить проблему, тем легче её исправить.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 заботы о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делает мир устойчивым и удобным для жизни людей. Сохранять его можно уже сегодня: беречь места обитания, уменьшать загрязнение и ежедневно выбирать ответственные поступки.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2026-05-29T18:01:57Z</dcterms:created>
  <dcterms:modified xsi:type="dcterms:W3CDTF">2026-05-29T18:01:57Z</dcterms:modified>
</cp:coreProperties>
</file>