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jpe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— древняя страна с богатой историей и влиянием в мире.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общий обзор и ключевые темы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население Китая: факты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занимает почти 10 миллионов км² в Восточной Азии, соседствует с 14 странами. Здесь живёт около 1,4 миллиарда человек, столица — Пекин, крупнейший город — Шанхай.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стена: история и значение
</a:t>
            </a:r>
            <a:endParaRPr lang="en-US" sz="2788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стены началось в III веке до н.э. и длилось до XVII века. Она служила защитой от кочевых племён, охватывая более 21 000 км.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стена — символ инженерного гения древних китайцев и входит в список Всемирного наследия ЮНЕСКО, привлекая миллионы туристов.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династии и исторические периоды Китая
</a:t>
            </a:r>
            <a:endParaRPr lang="en-US" sz="2425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 Шан и Чжоу: зарождение империи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древние династии положили начало китайской цивилизации, развивая письменность и государственное устройство. Их правление длилось с XVI по III века до н.э.
</a:t>
            </a:r>
            <a:endParaRPr lang="en-US" sz="158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Цинь и Хань: расширение и унификация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Цинь объединил Китай, создав централизованное государство, а Хань укрепил территорию и культуру. Эти эпохи заложили основы китайской идентичности.
</a:t>
            </a:r>
            <a:endParaRPr lang="en-US" sz="1509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5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 Тан и Мин: расцвет культуры и торговли
</a:t>
            </a:r>
            <a:pPr algn="l" indent="0" marL="0">
              <a:lnSpc>
                <a:spcPct val="90000"/>
              </a:lnSpc>
              <a:buNone/>
            </a:pPr>
            <a:r>
              <a:rPr lang="en-US" sz="165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Тан и Мин ознаменовались процветанием искусства, науки и открытием торговых путей, таких как Великий шелковый путь.
</a:t>
            </a:r>
            <a:endParaRPr lang="en-US" sz="1658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китайского языка и иероглифов
</a:t>
            </a:r>
            <a:endParaRPr lang="en-US" sz="2941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иероглифы появились около 3200 лет назад и являются уникальной системой, где каждый символ выражает идею или объект.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путунхуа стал официальным стандартом, а число часто используемых знаков примерно 3500, что позволяет эффективно общаться и читать.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0" y="1080631"/>
            <a:ext cx="2025600" cy="2017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3275" y="1080631"/>
            <a:ext cx="2025600" cy="2017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3200" y="1080631"/>
            <a:ext cx="2025600" cy="2017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03550" y="1080631"/>
            <a:ext cx="2025600" cy="201768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542693" y="3720670"/>
            <a:ext cx="18861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Изобретённая в 105 году н.э. бумага значительно упростила хранение знаний и образование, сыграв важную роль в развитии мировой культуры.
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542693" y="3309506"/>
            <a:ext cx="18861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— революция в письменности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2622826" y="3720670"/>
            <a:ext cx="18861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Созданный во II веке до н.э., компас позволил мореплавателям ориентироваться в открытом море, развивая торговлю и исследование новых земель.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2622826" y="3309506"/>
            <a:ext cx="18861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— навигационный прорыв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702959" y="3720670"/>
            <a:ext cx="18861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Порох, введённый в военное дело, изменил ход сражений и стал основой для создания огнестрельного оружия в мире.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4702959" y="3309506"/>
            <a:ext cx="18861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Порох и его влияние на технологии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6783093" y="3720670"/>
            <a:ext cx="18861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Печатание книг с помощью деревянных блоков и позже подвижных букв способствовало распространению информации и развитию науки.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6783093" y="3309506"/>
            <a:ext cx="18861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Книгопечатание — доступ к знаниям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изобретения и вклад Китая в цивилизацию
</a:t>
            </a:r>
            <a:endParaRPr lang="en-US" sz="29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Китая: особенности и значение
</a:t>
            </a:r>
            <a:endParaRPr lang="en-US" sz="2706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5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 — сердце политической и культурной жизни
</a:t>
            </a:r>
            <a:pPr algn="l" indent="0" marL="0">
              <a:lnSpc>
                <a:spcPct val="90000"/>
              </a:lnSpc>
              <a:buNone/>
            </a:pPr>
            <a:r>
              <a:rPr lang="en-US" sz="165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 древними дворцами и современными зданиями, где сосредоточены правительство и главные исторические памятники.
</a:t>
            </a:r>
            <a:endParaRPr lang="en-US" sz="1658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 — экономический гигант и инновационный центр
</a:t>
            </a:r>
            <a:pPr algn="l" indent="0" marL="0">
              <a:lnSpc>
                <a:spcPct val="90000"/>
              </a:lnSpc>
              <a:buNone/>
            </a:pPr>
            <a:r>
              <a:rPr lang="en-US" sz="156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мегаполис с небоскрёбами, финансовыми институтами и живой культурной сценой, привлекающий бизнесменов и туристов.
</a:t>
            </a:r>
            <a:endParaRPr lang="en-US" sz="1564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5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Гуанчжоу — торговая гавань и кулинарная столица
</a:t>
            </a:r>
            <a:pPr algn="l" indent="0" marL="0">
              <a:lnSpc>
                <a:spcPct val="90000"/>
              </a:lnSpc>
              <a:buNone/>
            </a:pPr>
            <a:r>
              <a:rPr lang="en-US" sz="165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Известен как крупный порт и место встречи разных культур, славится разнообразной кухней и богатой историей коммерции.
</a:t>
            </a:r>
            <a:endParaRPr lang="en-US" sz="1658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3263" y="0"/>
            <a:ext cx="23909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2400" y="326250"/>
            <a:ext cx="50073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праздники Китая и их особенности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623075" y="3548975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Фестиваль середины осени отмечают запуском фонариков и поеданием лунных пряников, а Праздник фонарей завершает новогодние торжества ярким зрелищем.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3075" y="2017750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Новый год — главный семейный праздник с фейерверками и красными конвертами, символизирующими удачу и благополучие.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Китая: современный рост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ВВП демонстрирует устойчивый рост, подтолкнутый индустриализацией и экспортом товаров в мир.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Китая стала второй по величине в мире благодаря масштабной промышленности и глобальным торговым связям.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валютный фонд, 2023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система Китая: структура и особенности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начинается с шестилетней начальной школы, затем следует средняя и старшая, всего около 12 лет обязательного обучения.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предметы — математика, китайский и английский языки. Экзамены требуют дисциплины, а культура чтения поддерживается с ранних лет.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жизнь китайских школьников
</a:t>
            </a:r>
            <a:endParaRPr lang="en-US" sz="2988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китайского школьника начинается рано с утренней зарядки и продолжительных занятий в школе. Учёба требует усердия и включает разнообразные предметы.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многие дети посещают кружки по искусству, спорту или технологиям. Им нравятся командные проекты, конкурсы и чтение популярных комиксов маньхуа.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 отдых в Китае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китайская медицина, включая акупунктуру и фитотерапию, сочетает древние методы с современными клиниками и профилактическими программами.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отдыха население посещает парки, детские площадки и современные развлекательные комплексы, где можно активно проводить свободное время всей семьёй.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компании создают передовые мобильные приложения, которые используют миллионы по всему миру. WeChat стал универсальной платформой для общения, платежей и услуг.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мобильных сервисов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AI в промышленность и городскую инфраструктуру помогает формировать умные города с цифровыми камерами и автоматизированным управлением транспорта.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искусственного интеллекта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Huawei, Tencent и Xiaomi выпускают устройства с новейшими технологиями, постоянно улучшая качество связи и умных гаджетов для повседневной жизни.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в электронике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достижения Китая в технологиях
</a:t>
            </a:r>
            <a:endParaRPr lang="en-US" sz="29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современность: как сочетается в жизни китайцев
</a:t>
            </a:r>
            <a:endParaRPr lang="en-US" sz="2578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сохраняются древние ценности — почтение к старшим и семейные традиции, важную роль играют национальная одежда и совместные трапезы.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молодёжь увлечена цифровыми технологиями, киберспортом и модой, а города объединяют исторические районы с новейшими архитектурными комплексами.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достижения и массовый спорт Китая
</a:t>
            </a:r>
            <a:endParaRPr lang="en-US" sz="2603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Покорение Олимпийских игр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завоевал множество медалей в Пекине-2008 и Токио-2020, особенно преуспев в гимнастике, прыжках в воду и настольном теннисе.
</a:t>
            </a:r>
            <a:endParaRPr lang="en-US" sz="1700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развитие спорта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спортивные секции и регулярные фестивали физкультуры помогают формировать здоровую нацию и воспитывать спортивный дух у молодёжи.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Ушу — культурное наследие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Ушу не только вид спорта, но и важная часть китайской культуры, передающая традиции и ценности через мастерство боевых искусств.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3263" y="0"/>
            <a:ext cx="23909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2400" y="326250"/>
            <a:ext cx="50073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цифровая экономика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623075" y="3548975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Онлайн-магазины и системы оплаты через QR-коды облегчают повседневные покупки. Стартапы активно развивают новые технологии, укрепляя позицию Китая как IT-гиганта.
</a:t>
            </a:r>
            <a:endParaRPr lang="en-US" sz="1290" dirty="0"/>
          </a:p>
        </p:txBody>
      </p:sp>
      <p:sp>
        <p:nvSpPr>
          <p:cNvPr id="8" name="Text 2"/>
          <p:cNvSpPr txBox="1"/>
          <p:nvPr/>
        </p:nvSpPr>
        <p:spPr>
          <a:xfrm>
            <a:off x="623075" y="2017750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 более чем миллиардом интернет-пользователей занимает лидирующие позиции в глобальной цифровой сфере. Платформы WeChat и Alibaba популярны повсеместно.
</a:t>
            </a:r>
            <a:endParaRPr lang="en-US" sz="1254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Смог в мегаполисах стал серьёзной проблемой, но введение строгих норм и новых технологий помогло заметно улучшить качество воздуха.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загрязнением воздуха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развиваются солнечные и ветряные электростанции, которые постепенно заменяют угольную энергетику, снижая экологическую нагрузку на страну.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возобновляемым источникам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10 лет в Китае было высажено более 78 миллионов гектаров новых лесов, что способствует восстановлению экосистем и борьбе с эрозией почв.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лесов и защита природы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Китая: вызовы и решения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Китая на международную торговлю и транспорт
</a:t>
            </a:r>
            <a:endParaRPr lang="en-US" sz="2259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«Один пояс, один путь»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Запущенный в 2013 году проект укрепляет связи между Азией, Европой и Африкой, создавая современные транспортные коридоры для товаров и ресурсов.
</a:t>
            </a:r>
            <a:endParaRPr lang="en-US" sz="1700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Инфраструктурные инвестиции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Пакистане, Греции и Эфиопии строятся новые порты и железные дороги, способствующие развитию логистики и ускорению обмена товарами.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1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Великого шелкового пути
</a:t>
            </a:r>
            <a:pPr algn="l" indent="0" marL="0">
              <a:lnSpc>
                <a:spcPct val="90000"/>
              </a:lnSpc>
              <a:buNone/>
            </a:pPr>
            <a:r>
              <a:rPr lang="en-US" sz="161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маршруты повторяют исторический путь, обеспечивая стабильный поток китайских товаров и влияя на глобальные торговые отношения.
</a:t>
            </a:r>
            <a:endParaRPr lang="en-US" sz="1612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кухня: традиции и современные вкусы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кухня Китая разнообразна: острые сычуаньские блюда, лёгкая кантонская и знаменитая пекинская утка всегда радуют гурманов.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занимает важное место в культуре, а традиции чаепития и использование палочек сохраняются и развиваются вместе с особыми праздничными блюдами.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сегодня и его глобальное значение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объединяет древние традиции и современные технологии, активно влияя на мировую экономику, культуру и окружающую среду. Знание о стране помогает глубже понять глобальные процессы.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2026-05-10T23:12:34Z</dcterms:created>
  <dcterms:modified xsi:type="dcterms:W3CDTF">2026-05-10T23:12:34Z</dcterms:modified>
</cp:coreProperties>
</file>