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8 классе: зачем он нужен и что даёт ученику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для общения, чтения и уверенного выражения мыслей.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немецкий язык входит в программу 8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восьмом классе немецкий язык становится более содержательным: ученики читают тексты средней длины, обсуждают знакомые темы, сравнивают факты и учатся объяснять своё мнение. Материал усложняется постепенно, без лишней перегрузки.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языковые умения формируются на уроках немецкого языка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понимать основную мысль текста, находить нужные факты и замечать знакомые слова в коротких статьях, диалогах и учебных заданиях.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слух важно распознавать знакомую лексику, интонацию и ключевые сведения, чтобы понимать диалоги, инструкции учителя и небольшие сообщения.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задают вопросы, отвечают полными предложениями, ведут короткие диалоги и пересказывают простой текст по опоре или образцу.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пишут краткие сообщения, заполняют анкеты и составляют небольшие тексты о себе, соблюдая орфографию и порядок слов.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и повседневные сцены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немецкого языка легко показать обычный день школьника: кабинет, перемену, расписание и общение с одноклассниками. Такие сюжеты помогают связать новые слова с понятной жизненной ситуацией и сделать материал ближе подросткам.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еда и семейный быт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темы становятся понятнее через фотографии праздничных традиций, семейного стола и повседневных привычек. Это не только расширяет словарь, но и показывает, как язык связан с жизнью людей в разных странах.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транспорт и известные места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Германии, Австрии, Швейцарии и Лихтенштейна помогает увидеть, где звучит немецкий язык. Визуально особенно хорошо работают виды Берлина, Мюнхена, Вены и Цюриха, а также изображения транспорта и городских маршрутов.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как окно в культуру немецкоязычных стран
</a:t>
            </a:r>
            <a:endParaRPr lang="en-US" sz="21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структуре учебной деятельности в 8 классе, 2025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ученики 8 класса чаще всего делают на уроке немецкого языка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работы чередуются на одном уроке, чтобы поддерживать внимание и тренировать язык в действии.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заданий показывает: урок строится не только на правилах, но и на постоянной практике общения.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содержания: лексика, грамматика и речь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в 8 классе чаще всего связана с темами школы, семьи, дома, досуга, покупок, путешествий, здоровья и погоды. Она нужна для повседневного общения и узнавания знакомых ситуаций.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помогает точно строить фразы: здесь важны порядок слов, спряжение глаголов, артикли, падежные формы, предлоги и вопросы. Эти темы формируют основу понятной и правильной 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часть объединяет диалоги, мини-рассказы, описания и короткие сообщения. Именно в таких заданиях слова и грамматика переходят из упражнения в реальное общение.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2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обычно строится работа с текстом на уроке немецкого языка
</a:t>
            </a:r>
            <a:endParaRPr lang="en-US" sz="2024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текст становится основой для чтения, обсуждения и собственной речи.
</a:t>
            </a:r>
            <a:endParaRPr lang="en-US" sz="15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заданий на уроке немецкого языка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чему служит каждое задание и какой результат оно даёт.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задания развивают разные умения, поэтому они дополняют друг друга и работают как единая система.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 немецкому языку в 8 классе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700" y="1190053"/>
            <a:ext cx="335400" cy="26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4950" y="1190053"/>
            <a:ext cx="335400" cy="268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35200" y="1162513"/>
            <a:ext cx="323400" cy="323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563450" y="1190053"/>
            <a:ext cx="335400" cy="26832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03700" y="1162513"/>
            <a:ext cx="323400" cy="323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285550" y="387100"/>
            <a:ext cx="8564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особенно близки ученикам 8 класса
</a:t>
            </a:r>
            <a:endParaRPr lang="en-US" sz="2500" dirty="0"/>
          </a:p>
        </p:txBody>
      </p:sp>
      <p:sp>
        <p:nvSpPr>
          <p:cNvPr id="20" name="Text 2"/>
          <p:cNvSpPr txBox="1"/>
          <p:nvPr/>
        </p:nvSpPr>
        <p:spPr>
          <a:xfrm>
            <a:off x="285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уроков, расписания и школьной жизни легко связать с личным опытом, поэтому новые слова быстрее запоминаются и чаще используются в ответах.
</a:t>
            </a:r>
            <a:endParaRPr lang="en-US" sz="1100" dirty="0"/>
          </a:p>
        </p:txBody>
      </p:sp>
      <p:sp>
        <p:nvSpPr>
          <p:cNvPr id="21" name="Text 3"/>
          <p:cNvSpPr txBox="1"/>
          <p:nvPr/>
        </p:nvSpPr>
        <p:spPr>
          <a:xfrm>
            <a:off x="285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endParaRPr lang="en-US" sz="1300" dirty="0"/>
          </a:p>
        </p:txBody>
      </p:sp>
      <p:sp>
        <p:nvSpPr>
          <p:cNvPr id="22" name="Text 4"/>
          <p:cNvSpPr txBox="1"/>
          <p:nvPr/>
        </p:nvSpPr>
        <p:spPr>
          <a:xfrm>
            <a:off x="20198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о дружбе, переписке и встречах помогают тренировать живую речь. В таких темах удобно задавать вопросы и отвечать без длинной подготовки.
</a:t>
            </a:r>
            <a:endParaRPr lang="en-US" sz="1100" dirty="0"/>
          </a:p>
        </p:txBody>
      </p:sp>
      <p:sp>
        <p:nvSpPr>
          <p:cNvPr id="23" name="Text 5"/>
          <p:cNvSpPr txBox="1"/>
          <p:nvPr/>
        </p:nvSpPr>
        <p:spPr>
          <a:xfrm>
            <a:off x="20198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общение
</a:t>
            </a:r>
            <a:endParaRPr lang="en-US" sz="1300" dirty="0"/>
          </a:p>
        </p:txBody>
      </p:sp>
      <p:sp>
        <p:nvSpPr>
          <p:cNvPr id="24" name="Text 6"/>
          <p:cNvSpPr txBox="1"/>
          <p:nvPr/>
        </p:nvSpPr>
        <p:spPr>
          <a:xfrm>
            <a:off x="37540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вне школы дают ученикам возможность говорить о любимых занятиях, предпочтениях и свободном времени, опираясь на собственные примеры.
</a:t>
            </a:r>
            <a:endParaRPr lang="en-US" sz="1100" dirty="0"/>
          </a:p>
        </p:txBody>
      </p:sp>
      <p:sp>
        <p:nvSpPr>
          <p:cNvPr id="25" name="Text 7"/>
          <p:cNvSpPr txBox="1"/>
          <p:nvPr/>
        </p:nvSpPr>
        <p:spPr>
          <a:xfrm>
            <a:off x="37540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 спорт
</a:t>
            </a:r>
            <a:endParaRPr lang="en-US" sz="1300" dirty="0"/>
          </a:p>
        </p:txBody>
      </p:sp>
      <p:sp>
        <p:nvSpPr>
          <p:cNvPr id="26" name="Text 8"/>
          <p:cNvSpPr txBox="1"/>
          <p:nvPr/>
        </p:nvSpPr>
        <p:spPr>
          <a:xfrm>
            <a:off x="54883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цифровых интересов близка подросткам и помогает осваивать лексику, связанную с техникой, играми и повседневным использованием интернета.
</a:t>
            </a:r>
            <a:endParaRPr lang="en-US" sz="1100" dirty="0"/>
          </a:p>
        </p:txBody>
      </p:sp>
      <p:sp>
        <p:nvSpPr>
          <p:cNvPr id="27" name="Text 9"/>
          <p:cNvSpPr txBox="1"/>
          <p:nvPr/>
        </p:nvSpPr>
        <p:spPr>
          <a:xfrm>
            <a:off x="54883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и досуг
</a:t>
            </a:r>
            <a:endParaRPr lang="en-US" sz="1300" dirty="0"/>
          </a:p>
        </p:txBody>
      </p:sp>
      <p:sp>
        <p:nvSpPr>
          <p:cNvPr id="28" name="Text 10"/>
          <p:cNvSpPr txBox="1"/>
          <p:nvPr/>
        </p:nvSpPr>
        <p:spPr>
          <a:xfrm>
            <a:off x="7222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Путешествия, каникулы и праздничные дни легко описывать короткими фразами. Эти темы делают речь более личной и содержательной.
</a:t>
            </a:r>
            <a:endParaRPr lang="en-US" sz="1100" dirty="0"/>
          </a:p>
        </p:txBody>
      </p:sp>
      <p:sp>
        <p:nvSpPr>
          <p:cNvPr id="29" name="Text 11"/>
          <p:cNvSpPr txBox="1"/>
          <p:nvPr/>
        </p:nvSpPr>
        <p:spPr>
          <a:xfrm>
            <a:off x="7222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 праздники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наглядность помогает лучше понимать немецкий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и карточки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 карточки связывают немецкое слово с предметом, действием или ситуацией. Это особенно полезно для новой лексики, которая ещё не закрепилась в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и фотографии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предложений и фотографии городов, школ или улиц помогают лучше понять порядок слов, предлоги места и движение. Наглядность делает правило более конкретным и запоминающимся.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курса немецкого языка для 8 класса, составлено по тематике учебных материалов.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словаря чаще повторяются в 8 классе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темы легче переходят из учебных упражнений в живую речь: их можно использовать в ответах, диалогах и коротких письменных сообщениях.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связанная с повседневной жизнью, повторяется чаще всего и становится основой уверенного общения на уроке.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1917" y="1830853"/>
            <a:ext cx="344391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39468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немецкий язык связан с другими школьными предметами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текстов, пересказ и поиск главной мысли помогают развивать внимание к сюжету, героям и языковым средствам, как на уроках литературы.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история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названия стран и городов, а также сведения о прошлом расширяют кругозор и делают задания о немецкоязычных странах более понятными и содержательными.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ритмичные упражнения помогают лучше запоминать слова, тренировать произношение и слышать интонацию немецкой речи в естественном звучании.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словари, тренажёры и интерактивные задания поддерживают самостоятельную работу, помогают повторять лексику и проверять грамматику в удобном формате.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диалогическая речь на уроке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на типичной учебной модели: от ситуации общения к короткому завершённому диалогу.
</a:t>
            </a:r>
            <a:endParaRPr lang="en-US" sz="15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9227"/>
            <a:ext cx="4788300" cy="18941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4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темы 8 класса и их практическое значение
</a:t>
            </a:r>
            <a:endParaRPr lang="en-US" sz="2148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немецкого языка, 8 класс.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грамматика помогает строить фразу, задавать вопросы и точнее передавать смысл в устной и письменной речи.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грамматическая тема работает на общение: без неё трудно точно спросить, ответить или описать действие.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7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задания как часть обучения немецкому языку
</a:t>
            </a:r>
            <a:endParaRPr lang="en-US" sz="2178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выражения особенно полезны для начинающих: они помогают начать и закончить текст, не теряя смысла и не перегружая работу сложными конструкциями.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письма, открытки и сообщения учат оформлять мысль в связный текст, соблюдать порядок слов и выбирать нужные слова по теме без лишних деталей.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анкет и ответы на вопросы развивают точность: ученик учится кратко сообщать о себе, своей семье, школе, увлечениях и планах понятными фразами.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объём снижает страх ошибки и позволяет сосредоточиться на качестве: обычно достаточно нескольких предложений, если они грамматически верны и понятны.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приёмов обучения лексике на уроках немецкого языка в 8 классе.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всего помогает запомнить немецкие слова и выражения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дают короткие, но регулярные упражнения: они не перегружают, а помогают возвращаться к словам в разных учебных ситуациях.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прочное запоминание возникает тогда, когда слово не только читают, но и произносят, слышат и сразу используют в речи.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 изучении немецкого языка в 8 классе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немецкие слова и непривычный порядок слов затрудняют понимание предложения, особенно когда в нём несколько действий или уточнений подряд.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Артикли, падежные формы и похожие по звучанию слова требуют внимательности: ошибка в одной части фразы может изменить смысл всего высказывания.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Незнакомая лексика в текстах о быте и культуре легче усваивается при опоре на образец, тематический словарь и поэтапную проверку каждого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учебник и речевая практика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немецкого языка обычно строится вокруг учебника, рабочей тетради, аудиозаписей и карточек. Учитель помогает связать задания в понятную последовательность и поддерживает темп работы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и групповая работа дают каждому ученику возможность говорить, слушать и сравнивать ответы. Именно в такой форме легче тренировать короткие диалоги и быстрое реагирование.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учебных форм по их роли в освоении немецкого языка, 8 класс.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и групповая работа: сравнение форм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можно чередовать в рамках одного урока: это помогает удерживать внимание и распределять нагрузку между чтением, письмом и устной речью.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и групповая работа особенно полезны для общения, а индивидуальная — для точности. Вместе они дают более сбалансированный результат.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8 классе — это не только правила, но и 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понимать текст, задавать вопросы, отвечать, писать коротко и грамотно, а главное — использовать язык в знакомых жизненных ситуациях уверенно и осмысленно.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2026-05-25T02:59:54Z</dcterms:created>
  <dcterms:modified xsi:type="dcterms:W3CDTF">2026-05-25T02:59:54Z</dcterms:modified>
</cp:coreProperties>
</file>