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пробуждение в литературном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стихах и рассказах становится маленьким чудом.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так любят утро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книгах открывает новый день, новые чувства и новые дела. Простые образы — солнце, окно, птицы, тёплый свет — помогают понять настроение героя и почувствовать, каким бывает начало дня.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литературное утро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утро в тексте часто начинается с лучей, которые заглядывают в окно. Такие слова сразу делают картину ясной, тёплой и будто улыбающейся читателю.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 передаёт мягкое настроение: ещё не всё проснулось, но вокруг уже светло. Короткие фразы и плавные слова помогают услышать эту неторопливую тишину.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Звонкое утро связано со щебетом птиц, шагами, шорохом и весёлыми домашними звуками. Они делают текст живым, а пробуждение героя — по-настоящему бодрым и заметным.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пробуждение чувствуется, когда герой улыбается, тянется к свету и ждёт интересный день. В таком описании утро кажется добрым началом маленького приключения.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утра в стихотворении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ещё только поднялось, а на подоконнике уже лежит золотой свет. Ребёнок смотрит в окно и видит, как новый день осторожно входит в комнату. В стихотворении такая картина создаёт ощущение тёплого и доброго начала.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в окошке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тихо, но сад уже не спит. Птицы приветствуют рассвет, листья дрожат от свежего ветерка, а на траве блестит роса. Поэт рисует утро так, будто природа сама открывает глаза и улыбается миру.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Проснувшийся сад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слышны лёгкие шаги, шорох штор и негромкие голоса. Постепенно всё вокруг наполняется движением, и утро становится похожим на праздник без шума и суеты. Читатель будто сам встаёт рядом с героем и встречает новый день.
</a:t>
            </a:r>
            <a:endParaRPr lang="en-US" sz="831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оживает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рождается настроение утра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автор постепенно ведёт читателя от тихого начала к светлому ощущению дня.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свете, тепле и движении быстро рисуют картину утра. Они помогают младшему школьнику не только прочитать текст, но и почти увидеть его глазами.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группы слов особенно помогают создать утреннее настроение.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по материалу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открывает глаза и не спешит вставать. Он слушает тишину комнаты, замечает полоску света на стене и понимает: день уже начался. В рассказе именно этот спокойный миг показывает, как пробуждается не только тело, но и настроение.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взгляд на день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Шторы чуть раздвинуты, на кровати ещё видна вмятина от сна, а на столе лежит книга. В окно падает солнечный луч, и всё вокруг кажется особенно тихим и чистым. Ребёнок улыбается, будто утро само сказало ему доброе слово.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наполненная утром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садится на кровати, слышит звуки дома и потягивается, как маленький котёнок. Ему хочется скорее начать день, но он ещё немного наслаждается теплом и светом. Так автор показывает радость простого пробуждения и спокойное ожидание дел.
</a:t>
            </a:r>
            <a:endParaRPr lang="en-US" sz="628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день без спешки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героя в рассказе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помогает почувствовать утро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голоса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слышит щебет птиц и лёгкий шорох листьев. Эти звуки сразу подсказывают: ночь уходит, а рассвет осторожно входит в мир.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дома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тиканье часов, скрип двери, тихие шаги. Они делают картину близкой и домашней, словно утро уже стоит рядом.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рассвет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звуки складываются в полную картину пробуждения. Текст становится почти слышимым, и читатель чувствует, как день окончательно проснулся.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красивые описания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ребёнку увидеть образ яснее: солнечный свет может быть похож на золото, а лучи — на тонкие нити, тянущиеся к окну.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сравнения работают особенно хорошо в младших классах, потому что они не перегружают текст. Они тихо подсказывают, что именно чувствует герой и как он смотрит на мир.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описание не обязательно должно быть сложным. Иногда одного точного образа хватает, чтобы утро стало ярким, добрым и запомнилось надолго.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описывает утренний воздух как свежий после дождя, читатель почти чувствует прохладу и чистоту. Такая деталь делает картину очень близкой и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глазами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сада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просыпается вместе с первым светом. Птицы поют, трава блестит росой, а цветы медленно поднимают головки. Кажется, будто природа потягивается и улыбается новому дню.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над двором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светлеет, и двор наполняется живыми красками. Весенний или летний рассвет делает всё вокруг особенно свежим и ясным. Даже обычный кустик выглядит как герой утренней сказки.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Нарисовать ритм утреннего стихотворения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строки помогают ребёнку быстрее запомнить стихотворение. Они звучат как знакомый припев и создают ощущение, что утро мягко возвращается снова и снова.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стих живым и лёгким для чтения вслух. Слова будто шагают по строчке, и вместе с ними тихо движется пробуждающееся утро.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выражения легко понять второкласснику. Они не отвлекают от картины, а помогают сразу услышать, увидеть и представить радостное начало дня.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утра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ритму утро в стихах словно идёт по комнате, затем выходит на улицу и охватывает весь мир. Получается спокойная, но очень живая картина.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настроение героя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понять, как автор показывает утро через слова, детали и движения персонажа.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добрые слова делают утро светлее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приветствие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тёплого обращения. Простое «доброе утро» сразу настраивает читателя на дружелюбный разговор и спокойное, ясное начало дня.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короткие вежливые фразы: «здравствуй», «просыпайся». Они звучат мягко и показывают, что рядом есть внимание, ласка и доброжелательность.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отклик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такие слова объединяются с улыбкой, светом и движением. Утро становится не просто временем суток, а маленьким добрым событием.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разных временах года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литературное утро часто звучит свежо и звонко: капли блестят на траве, воздух кажется прозрачным, а первая зелень обещает новый, весёлый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оно тёплое и яркое, зимой — тихое и уютное, а осенью — золотое и чуть прохладное. Один герой по-разному чувствует это утро.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помогают читателю представить картину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Окно, шторы, подушка и чашка сразу создают знакомую комнату. Такие предметы делают утро близким и понятным, будто оно происходит прямо рядом с читателем.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Свет, одежда, запахи и звуки добавляют объём. Луч солнца, тёплый плед или свежий ветерок помогают увидеть не только картинку, но и почувствовать её.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Открытая книга, пение птиц или тихие шаги завершают образ. Благодаря таким деталям короткий текст становится живым и легко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утро превращается в радостный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литературном тексте постепенно меняется состояние героя от сна к бодрому началу дня.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утренние стихи легко запоминаются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Они обычно короткие, поэтому ребёнок не устаёт и быстро улавливает смысл. Небольшой объём помогает читать стихотворение без спешки и с удовольствием.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стихах много ритма и повторов. Слова звучат почти как песенка, а знакомый повтор помогает запомнить строки даже после первого чтения вслух.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Образы там ясные и добрые: солнце, окно, птицы, свет. Такие картинки легко представить, поэтому стихотворение сразу остаётся в памяти.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Интонация обычно спокойная и радостная. Когда текст звучит мягко и дружелюбно, его хочется повторять, пересказывать и даже немного напевать.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просыпается вместе с читателем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Мягкий солнечный свет, тишина комнаты и интересная история делают этот момент тёплым. Хочется читать дальше, потому что книга будто улыбается вместе с читателем.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Утром книга словно открывает новый день вместе с ребёнком. Первые страницы звучат особенно светло, и чтение сразу становится похожим на маленькое путешествие к окну.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63" y="1617079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37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литературное пробуждение радостным
</a:t>
            </a:r>
            <a:endParaRPr lang="en-US" sz="2371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образы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лучи, ясное небо и тёплый свет помогают увидеть утро как что-то доброе. Такие образы сразу делают текст радостным и 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приветствия и ласковые выражения создают ощущение заботы. Они звучат просто, но именно из них складывается дружелюбное настроение литературного утра.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строки звучат ровно и мягко, чтение становится приятным. Ритм помогает почувствовать спокойствие, а иногда — весёлое движение нового дня.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героя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улыбается, тянется к свету и слушает утренние звуки, читатель сразу понимает его настроение. Радость в тексте передаётся очень легко и 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книге начинается с доброго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пробуждение учит замечать свет, тишину, природу и простую радость. Стоит увидеть красивое утро в книге — и день уже кажется немного добрее.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2026-05-24T04:06:41Z</dcterms:created>
  <dcterms:modified xsi:type="dcterms:W3CDTF">2026-05-24T04:06:41Z</dcterms:modified>
</cp:coreProperties>
</file>