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или сострадание: нравственный выбор в литературе и жизни
</a:t>
            </a:r>
            <a:endParaRPr lang="en-US" sz="2666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выбор: сказать правду или сохранить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правды и сострадания так важен в литературе
</a:t>
            </a:r>
            <a:endParaRPr lang="en-US" sz="2112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реалистических произведениях герои живут на грани, и одно слово может изменить судьбу. Поэтому для русской литературы XIX–XX веков особенно значим вопрос: как говорить честно, не разрушая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как нравственная категория в литературе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 художественном мире означает отказ от самообмана и готовность видеть реальность такой, какая она есть, даже если это болезненно для героя и его окружения.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 нравственной честностью: персонаж не прячется за красивыми словами, не оправдывает зло и признаёт ответственность за собственные поступки и их последствия.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трагических сюжетах правда часто разрушает иллюзии, но именно это разрушение открывает путь к зрелости, раскаянию и более глубокому пониманию себя и другого.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222421"/>
            <a:ext cx="511500" cy="4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726" y="3054634"/>
            <a:ext cx="371925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52700"/>
            <a:ext cx="511500" cy="454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как форма милосердия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на боль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начинается с умения заметить чужую беду и ответить на неё неравнодушием, не унижая человека и не ставя себя выше него.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пассивная жалость, а действие: слово, помощь, участие, которые дают страдающему опору в момент бедности, болезни или отчаяния.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классической литературе сострадание часто связано с милосердием, жертвенной любовью и внутренней готовностью разделить чужую вину, боль и надежду.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проверяет зрелость героя: способен ли он поддержать другого без осуждения, но и без ухода от нравственной правды.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 сострадание: литературное сопоставление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нравственный смысл слова в зависимости от цели и меры.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Крайности опасны: правда без милосердия становится жестокостью, а сострадание без правды — самообманом.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литературе возникает конфликт правды и милосердия
</a:t>
            </a:r>
            <a:endParaRPr lang="en-US" sz="207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спор обостряется там, где герой особенно уязвим и доверяет чужому слову.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ситуации унижения и семейного кризиса: именно в них правда и сочувствие сильнее всего влияют на судьбу персонажа.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обобщение на основе программных произведений русской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Лука в пьесе М. Горького «На дне»: сострадание, которое утешает
</a:t>
            </a:r>
            <a:endParaRPr lang="en-US" sz="2023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приглушают боль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Лука приходит в ночлежку как человек, умеющий пожалеть и успокоить. Он говорит жителям о надежде и возможности лучшей жизни, словно на минуту приоткрывая им выход из безысходности. Тусклый свет и тесное пространство ночлежки усиливают впечатление нравственной замкнутости.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Утешение без перемены реальности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мягкая речь облегчает страдание, но не отменяет бедности, унижения и распада человеческих судеб. В этой полутёмной комнате сострадание звучит особенно остро: оно согревает, но не исцеляет, оставляя вопрос о цене спасительной иллюзии открытым.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Мармеладова в романе Ф. М. Достоевского «Преступление и наказание»
</a:t>
            </a:r>
            <a:endParaRPr lang="en-US" sz="1852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не оправдывает преступление Раскольникова и не смягчает нравственный закон, но принимает его страдание как человеческую беду, требующую участия и духовной поддержки.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сострадание не унижает героя, а помогает ему увидеть собственную вину, пройти через признание и приблизиться к внутреннему перелому, без которого невозможна перемена.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воплощает жертвенную любовь, смирение и веру в раскаяние: именно поэтому её милосердие становится не отказом от правды, а путём к возрождению.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приходит к нравственному выбору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внутренний конфликт превращается в нравственный поступок.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правда в литературе и жизни становится необходимостью
</a:t>
            </a:r>
            <a:endParaRPr lang="en-US" sz="1936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ситуация, где молчание уже не защищает, а только усиливает боль: вина, болезнь, бедность или семейный разлом.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признания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нужна там, где от неё зависит спасение человека и возможность изменить ход событий, не отдаляясь от реальности.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проявляется не в сокрытии фактов, а в бережном, ясном и ответственном слове, которое помогает не потерять человеческое достоинство.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приводит ложь из сострадания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сюжет часто показывает: жалость может успокоить героя на миг, но не снимает причины конфликта и откладывает трудный, но необходимый выбор.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скрывается правда, тем сильнее накапливается внутренний кризис и тем болезненнее становится возвращение к реальности.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концептуальная оценка по мотивам анализа русской литературы XIX–XX веков.
</a:t>
            </a:r>
            <a:endParaRPr lang="en-US" sz="7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475" y="1295896"/>
            <a:ext cx="1089900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8037" y="1295896"/>
            <a:ext cx="1089900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42449" y="1295896"/>
            <a:ext cx="1362375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неприятная правда в художественном тексте воспринимается по-разному
</a:t>
            </a:r>
            <a:endParaRPr lang="en-US" sz="1852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истина переживается по-разному, если герой находится в страхе, горе или надежде: чувство усиливает остроту сказанного и меняет его нравственный смысл.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уже прошедший через утрату или унижение, слышит правду иначе, чем тот, кто не знает боли; поэтому в литературе реакция героя всегда психологически мотивирована.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говорящему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Правдивое слово становится спасительным только тогда, когда адресат видит в собеседнике участие, а не холодный суд: тон и отношения часто важнее самой формулировки.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Сострадательная правда: соединение честности и участия
</a:t>
            </a:r>
            <a:endParaRPr lang="en-US" sz="2128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Сострадательная правда называет факт без искажения, но делает это так, чтобы человек не был унижен и мог сохранить внутреннее достоинство даже после тяжёлого признания.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отменяет боли, однако превращает тяжёлый разговор в шаг к ответственности, поддержке и надежде; именно поэтому в литературе она звучит как нравственная помощь.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Крайности, которые разрушают нравственный смысл
</a:t>
            </a:r>
            <a:endParaRPr lang="en-US" sz="2334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без участия легко становится обвинением: она фиксирует вину, но не оставляет человеку пространства для перемены, из-за чего усиливаются одиночество и отчуждение.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без правды кажется добрым, но на деле поддерживает самообман: герой не видит причины беды и откладывает решение, которое давно назрело.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особенно ценит равновесие: честность должна вести к нравственному пробуждению, а милосердие — не скрывать зло, а помогать ему противостоять.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038074"/>
            <a:ext cx="3239400" cy="14910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ситуации и наиболее уместная позиция героя
</a:t>
            </a:r>
            <a:endParaRPr lang="en-US" sz="2074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помогают увидеть, когда важнее бережная честность, а когда — поддержка, раскаяние и сопротивление злу.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Уместная позиция зависит от ситуации: иногда нужна прямота, иногда — поддержка, но в зрелом выборе они не противоречат друг другу.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мотивам анализа произведений русской классики XIX–XX веков.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Историко-литературная эволюция идеи правды и милосердия
</a:t>
            </a:r>
            <a:endParaRPr lang="en-US" sz="2009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словесности важна не только смена эпох, но и постепенное сближение двух ценностей, когда нравственная мысль становится глубже и психологически точнее.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литературы показывает: правда и милосердие всё чаще понимаются как совместная основа человеческой ответственности.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историко-литературного обобщения на основе школьного курса литературы.
</a:t>
            </a:r>
            <a:endParaRPr lang="en-US" sz="7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222421"/>
            <a:ext cx="511500" cy="4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726" y="3054634"/>
            <a:ext cx="371925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особенно близка старшеклассникам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часто приходится выбирать между резкой откровенностью и осторожностью; этот выбор влияет на доверие в коллективе и на то, как воспринимается справедливость.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дружбе правда нужна, но она должна быть сказана так, чтобы не превратиться в обиду; иначе честность разрушает то, что должна была защитить.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онлайн-общении слово распространяется быстро, поэтому неосторожная фраза или умолчание способны усилить конфликт, закрепить ложное мнение и задеть человека сильнее, чем в разговоре.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взрослые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 уже сталкивается с последствиями своих слов: важно учиться не только быть правым, но и отвечать за то, как правда будет услышана.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сострадательного высказывания в литературной и жизненной ситуации
</a:t>
            </a:r>
            <a:endParaRPr lang="en-US" sz="1553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честность может сочетаться с участием и поддержкой без искажения смысла.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темы для анализа произведений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зрелость героя определяется не громкостью позиции, а способностью говорить правду так, чтобы она вела к ответственности, а не к унижению.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становится сильным только тогда, когда не подменяет реальность удобной иллюзией и помогает человеку увидеть собственную ситуацию без самообмана.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значимые образы показывают, что подлинная мудрость соединяет точность, уважение и готовность поддержать человека после трудного признания.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особенно важен там, где герой выбирает между холодной прямотой и ложным утешением: именно этот выбор раскрывает его внутреннюю меру.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 сострадание: не выбор между двумя крайностями, а путь к человечности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помогает увидеть проблему ясно, а сострадание не позволяет этой ясности превратиться в жестокость. Вместе они формируют зрелый нравственный взгляд.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2026-05-20T01:35:00Z</dcterms:created>
  <dcterms:modified xsi:type="dcterms:W3CDTF">2026-05-20T01:35:00Z</dcterms:modified>
</cp:coreProperties>
</file>