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Вирусы — мир неклеточной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– мельчайшие организмы, не имеющие клеток, воздействующие на всех живых существ.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неклеточные формы жизни?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 — вирусы, не имеющие клеточной структуры и способные размножаться только внутри живых клеток. Их открытие Д.И. Ивановским в 1892 году стало ключевым для биологии, хотя учёные спорят о статусе вирусов как живых организмов.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внутри вириона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содержит либо ДНК, либо РНК, которые хранят наследственную информацию и определяют его свойства. Эти молекулы надежно защищены оболочкой.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— защитная белковая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окружает нуклеиновую кислоту, обеспечивая защиту и участвуя в распознавании клетки-хозяина. Он может иметь разнообразную форму и структуру.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Суперкапсид у некоторых вирусов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имеют дополнительную липидную оболочку — суперкапсид, которая помогает им проникать в клетки и избегать иммунного ответа хозяина.
</a:t>
            </a:r>
            <a:endParaRPr lang="en-US" sz="100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вирусов: основные компоненты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вируса: ДНК и РНК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могут содержать либо одноцепочечную, либо двуцепочечную ДНК или РНК, что отражает их разнообразие и стратегии размножения.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Нуклеиновая кислота может быть линейной или кольцевой, что влияет на способы репликации и интеграции вируса в клетку-хозяина.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вируса несёт наследственную информацию, обеспечивая передачу признаков и уникальность каждого вирусного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Сферические вирусы, например аденовирус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Аденовирусы имеют почти шаровидную форму с симметричным капсидом, что позволяет им эффективно прикрепляться к клеткам и вызывать инфекции у человека.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Палочковидный вирус табачной мозаики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вирус по форме напоминает тонкую палочку или нить, что удобно для проникновения и распространения в клетках растений табака.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бактериофаги с головкой и хвостом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имеют уникальную структуру с головкой, где хранится геном, и хвостом, который служит для впрыскивания ДНК в бактериальную клетку.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размеры вирусных частиц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вирусов и живых клеток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между вирусами и клетками по основным жизненным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отличаются отсутствием клеточной структуры и автономного обмена веществ, что выделяет их среди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поражают растения, вызывая характерные болезни, например, вирус табачной мозаики с мозаичными пятнами на листьях.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вирусы вызывают опасные заболевания, такие как бешенство и чума крупного рогатого скота, влияя на здоровье и сельское хозяйство.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вирусные инфекции включают грипп, корь, ОРВИ и СПИД; каждый вирус специфичен к конкретному хозяину.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вирусов разнообразны: воздушно-капельные, контактные, алиментарные и через переносчиков, что усложняет контроль заболеваний.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вирусных инфекций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Вирус гриппа и его эпидемии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вируса гриппа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— РНК-вирус, поражающий дыхательную систему человека. Высокая изменчивость вируса способствует частым эпидемиям, особенно в холодный период года.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пандемии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смертоносная пандемия — «испанка» 1918-1919 годов, унесшая миллионы жизней. Пандемии 1957, 1968 и 2009 годов также показали важность вакцинации для снижения заболеваемости.
</a:t>
            </a:r>
            <a:endParaRPr lang="en-US" sz="11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вирусов: цикл инфекции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428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вирусный генетический материал проникает внутрь клетки, либо вместе с полным вирионом, либо инъекцией ДНК или РНК.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75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присоединяется к поверхности клетки-хозяина, распознавая специфические рецепторы на мембране.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4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вирусных частиц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вирусные белки и генетический материал собираются в полноценные вирионы внутри клетки.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61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и синтез белков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механизмы используются вирусом для копирования генома и синтеза необходимых вирусных белков.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847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покидают клетку через разрушение мембраны или отпочковывание, готовые заразить новые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вируса: поэтапная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инфекционного цикла вируса в клетке-хозяине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вирусы, поражающие исключительно бактерии, обладающие сложной структурой с головкой, где содержится генетический материал, и хвостом для внедрения ДНК в клетку.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уникальная морфология позволяет эффективно заражать бактерии, выполняя роль природных регуляторов численности микроорганизмов в экосистемах.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применяются в медицине как альтернатива антибиотикам и используются в пищевой промышленности для контроля бактериальных контаминаций.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бактерий: бактериофаги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картофельной мозаики и его переносчики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вирус приводит к деформации клубней картофеля, снижая качество и количество урожая. Основными переносчиками вирусов растений являются насекомые и нематоды, что осложняет борьбу с заражением.
</a:t>
            </a:r>
            <a:endParaRPr lang="en-US" sz="1065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 и его влияние на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табачной мозаики вызывает характерные мозаичные пятна на листьях, замедляет рост и снижает урожайность сельскохозяйственных культур, что наносит значительный экономический ущерб сельхозпроизводителям.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растений: примеры и 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животных: бешенство и энцефалит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вируса бешенства для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бешенства поражает нервную систему животных, вызывая агрессию и паралич. Без своевременной вакцинации заболевание почти всегда смертельно, что подчеркивает необходимость профилактических мер.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энцефалита и их переносчики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вирусов энцефалита – клещи, которые могут заражать как животных, так и человека, вызывая воспаление головного мозга. Контроль популяций клещей важен для профилактики этого опасного заболевания.
</a:t>
            </a:r>
            <a:endParaRPr lang="en-US" sz="10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вирусных заболеваний по группам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вирусных инфекций приходится на животных, что отражает их разнообразие и широкое распространение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животные являются основным резервуаром вирусных заболеваний, что важно учитывать в эпидемиологии и профилактике.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и ФАО,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вирусов в природе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контролируют популяции, ограничивая численность определённых видов и предотвращая перенаселение в экосистемах.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ускорению эволюции, перенося генетический материал между разными организмами и создавая условия для генетического разнообразия.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активируют иммунные механизмы организмов, укрепляя здоровье и устойчивость целых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как база для создания вакцин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вирусных компонентов позволяет создавать эффективные вакцины против кори и гепатита В, обеспечивая массовую иммунопрофилактику и снижение заболеваемости.
</a:t>
            </a:r>
            <a:endParaRPr lang="en-US" sz="954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с помощью вирусных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применяются для доставки лечебных генов в клетки пациентов, открывая новые возможности лечения наследственных заболеваний и некоторых видов рака.
</a:t>
            </a:r>
            <a:endParaRPr lang="en-US" sz="1028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вакцины против COVID-19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вакцин компании Moderna и BioNTech основана на использовании вирусных компонентов, которые стимулируют иммунитет и снижают тяжесть заболевания.
</a:t>
            </a:r>
            <a:endParaRPr lang="en-US" sz="102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 биотехнологиях и медицине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опасности вирусов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вирусы, включая ВИЧ и Эбола, вызывают тяжёлые эпидемии с высокой смертностью, представляя серьёзную угрозу общественному здоровью.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мутаций вирусов усложняет создание универсальных и долгосрочных вакцин, требуя постоянного обновления методов защиты.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Обнаруживаются вирусные штаммы, устойчивые к существующим медикаментам, что затрудняет лечение и контроль заболеваний.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санитарных норм и глобализация способствуют возникновению и распространению новых вирусных инфекций по всему миру.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антител в защите от вирусов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связываются с вирусными белками, нейтрализуя их и предотвращая проникновение в клетки, что составляет важный элемент гуморального иммунитета.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 и уничтожение инфицированных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 распознают и разрушают клетки, заражённые вирусами, поддерживая клеточный иммунитет и ограничивая распространение инфекции.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формирование иммунной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стимулируют развитие памяти иммунной системы, что обеспечивает быстрое реагирование на повторные встречи с вирусом и предотвращает тяжёлое течение заболеваний.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Иммунитет: как организм борется с вирусами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вирусов: методы и научные открытия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позволяет рассматривать структуру вирусов с нанометровой точностью, что значительно расширило наше понимание их строения.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методы, включая ПЦР и секвенирование генома, обеспечивают точную диагностику и мониторинг вирусных инфекций на молекулярном уровне.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вирусов на клеточных культурах стало основой для разработки эффективных вакцин и исследований вирусного жизненного цикла.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ключевой элемент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играют важную роль в поддержании баланса экосистем, способствуют развитию науки и медицине, являясь неотъемлемой частью биологического мира.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2026-05-08T14:48:10Z</dcterms:created>
  <dcterms:modified xsi:type="dcterms:W3CDTF">2026-05-08T14:48:10Z</dcterms:modified>
</cp:coreProperties>
</file>