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Hh: новая английская буква для первого класса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 буквой Hh, читаем первые слова и слышим звук [h].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буква Hh встречается чаще всего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Hh часто стоит в начале коротких английских слов: hello, hat, hand, hen, home, horse. Она легко запоминается, потому что связана с простыми картинками и первым звуком [h].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4721" y="1479650"/>
            <a:ext cx="2714532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заглавная и строчная Hh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888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H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5888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H состоит из двух высоких вертикальных линий и перекладины между ними. Она выглядит чётко и просто, поэтому легко узнаётся в учебнике, тетради и на карточках.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41888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h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241888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Строчная h начинается с высокой линии и плавной дуги сбоку. Эта форма похожа на аккуратный маленький домик и помогает детям быстро отличать букву Hh от других знаков.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[h]: тихий английский выдох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звук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Hh обычно передаёт звук [h], который слышится как мягкий выдох. Он не похож на русский твёрдый согласный и произносится очень легко, почти шёпотом.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образом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особенно важно соединять букву, первый звук и рисунок. Тогда слово запоминается быстрее, а чтение коротких слов становится спокойным и понятным.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слова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hat, hen, help и home звук [h] стоит в самом начале. Поэтому дети быстрее узнают слово на слух и связывают звук с нужной картинкой.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Hh в начале слова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начинается с Hh, звук [h] слышится очень ясно. В словах hat, hen и horse дети легко замечают одинаковое начало и быстрее учатся читать по образцу.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первый звук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буква помогает быстро искать слово на карточке или в учебнике. Если слово начинается с Hh, ребёнок сразу понимает, что нужно слушать первый звук [h].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на карточке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с Hh удобно сопоставлять между собой. Ребёнок видит, что меняется только одно слово, а первая буква остаётся прежней, поэтому внимание к началу слова становится точнее.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похожие слова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узнавания первой буквы слово читается полностью ещё раз. Такой шаг помогает не торопиться, а спокойно соединять букву, звук и смысл слова.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целиком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4274" y="1429640"/>
            <a:ext cx="346050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буквой Hh из темы «животные»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Hippo — бегемот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Hippo часто нравится детям, потому что это смешное и запоминающееся слово. Буква Hh стоит в начале, а картинка бегемота делает слово особенно узнаваемым.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Hamster — хомяк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Hamster удобно использовать на уроке как слово с понятным началом и весёлым образом. Оно помогает потренировать звук [h] и расширить словарь по теме животных.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 — курица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hen короткое и очень наглядное. Оно начинается с буквы Hh, поэтому ребёнку легко услышать первый звук [h] и связать слово с картинкой курицы.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Horse — лошадь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horse помогает запомнить букву Hh через яркий образ животного. Начало слова звучит отчётливо, а длинная форма слова учит детей читать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1" y="1189550"/>
            <a:ext cx="3935617" cy="359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буквой Hh из темы «предметы и вещи»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688750" y="148490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 — это шляпа или шапка. Слово начинается с буквы Hh, поэтому его удобно показывать вместе с картинкой и повторять в коротком чтении.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688762" y="127105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88750" y="443805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Helmet — шлем. Слово чуть длиннее, но тоже начинается с Hh, поэтому его можно использовать как дополнительный пример для внимательного чтения по первой букве.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688762" y="42242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Helmet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8750" y="2961475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 — дом. Слово звучит мягко и запоминается благодаря короткому началу с Hh. Его удобно использовать в заданиях на поиск первой буквы.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688762" y="27476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688750" y="2223177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означает руку. Это простое и знакомое слово хорошо подходит для первого класса, потому что легко связывается с изображением руки и начальным звуком [h].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688762" y="20093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688750" y="3699756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 — дом. Это слово помогает детям видеть букву Hh в начале и отличать её от похожих слов, особенно когда рядом есть картинка дома.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4688762" y="34859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House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hello: первое приветствие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урок начинается с hello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hello часто первым встречает детей на уроке английского языка. Оно начинается с буквы Hh и сразу создаёт дружелюбное настроение. Рядом можно увидеть жест приветствия, улыбку и простую картинку, чтобы слово запомнилось без труда.
</a:t>
            </a:r>
            <a:endParaRPr lang="en-US" sz="833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hi, goodbye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hello удобно познакомить и другие короткие слова: hi и goodbye. Так ребёнок понимает, что английский язык помогает здороваться и прощаться в обычной школьной ситуации. Буква Hh при этом становится частью живой речи, а не только буквой в тетради.
</a:t>
            </a:r>
            <a:endParaRPr lang="en-US" sz="818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 в классе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good morning помогает связать букву Hh с привычным школьным приветствием. Если рядом стоит имя или картинка класса, дети легче запоминают, как приветствовать учителя и одноклассников. Такое начало урока звучит спокойно и очень понятно.
</a:t>
            </a:r>
            <a:endParaRPr lang="en-US" sz="7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135" y="1479650"/>
            <a:ext cx="2047730" cy="330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буква Hh в книгах и тетрадях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0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Hh встречается в учебнике рядом с картинками, короткими словами и подписями. Дети быстро замечают букву, если она написана крупно и стоит в начале знакомого слова.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0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584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важно видеть, как заглавная H и строчная h отличаются по форме. Хотя они выглядят по-разному, обе буквы читаются одинаково, что облегчает первое знакомство с английским письмом.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584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08448" y="2412275"/>
            <a:ext cx="18510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повторять букву Hh много раз без перегрузки. Когда рядом есть слово и рисунок, ребёнок легче запоминает написание и узнаёт букву в новом тексте.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8448" y="1646000"/>
            <a:ext cx="1851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карточках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Hh две формы, и это главный ориентир для ребёнка. Если научиться быстро различать их в словах и карточках, буква меньше путается с похожими знаками.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буквы нужно запомнить: заглавную и строчную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английскому алфавиту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букву Hh в английском слове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услышать первый звук, сопоставить слово с картинкой и заметить букву Hh в начале слова.
</a:t>
            </a:r>
            <a:endParaRPr lang="en-US" sz="15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88" y="3227236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49761"/>
            <a:ext cx="526500" cy="42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92636"/>
            <a:ext cx="526500" cy="421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упражнения со словами на Hh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картинку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на слово и выбирает подходящее изображение. Так легче связать букву Hh с первым звуком и быстрее запомнить знакомые слова по смыслу.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первую букву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ищут Hh в начале слова и обводят её карандашом. Такой короткий шаг приучает замечать букву сразу, без долгих раздумий.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пару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соединить слово и рисунок линией. Это упражнение тренирует внимание к началу слова и помогает не терять букву Hh среди других знакомых букв.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хором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вместе произносит короткие слова: hat, hen, home, horse. Хоровое повторение делает звук [h] заметнее и помогает читать смелее и 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386" y="2679600"/>
            <a:ext cx="2548184" cy="2077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Hh в знакомых фразах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у двери класса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улыбается и говорит: Hello! Дети отвечают так же, и слово сразу становится знакомым. В этом коротком приветствии буква Hh стоит в начале, поэтому её легко услышать и увидеть на карточке.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вежливого утра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спрашивает: How are you? Эта фраза часто звучит в начале урока и помогает начать разговор спокойно. Ребёнок замечает, что буква Hh встречается в важных словах, которые легко повторять вслух.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 с Happy birthday!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открытке крупно написано Happy birthday! Рядом может быть шарик или торт, чтобы фраза запомнилась лучше. Буква Hh помогает детям узнать слово happy и связать его с радостным настроением.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звучат смешно и легко запоминаются
</a:t>
            </a:r>
            <a:endParaRPr lang="en-US" sz="2417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и движение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hop звучит коротко и весело, потому что сразу напоминает прыжок. Ребёнку легко показать его движением, а буква Hh в начале помогает быстро узнать слово на карточке.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настроение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happy легко вызывает улыбку, потому что оно обозначает хорошее настроение. Это слово полезно для первого класса: оно знакомое по смыслу и очень удобно для чтения по буквам.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Объятие и улыбка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hug связано с дружбой и добрым жестом. Когда дети видят картинку с объятием, буква Hh сразу соединяется с понятным действием и приятным смыслом.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яркие слова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hot удобно запоминается вместе с картинкой солнца или чашки. Оно короткое, звучит ясно и помогает потренировать первый звук [h] без длинного чтения.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Hh и английские школьные слова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head помогает назвать голову и подходит для темы «части тела». Оно короткое, начинается с буквы Hh и часто встречается в заданиях с картинками.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head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homework длиннее, но тоже начинается с Hh. Его можно встретить в школьной теме, где буква помогает узнать знакомое слово в подписи или задании.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homework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help часто связано с просьбой о помощи на уроке. Оно полезно в школьной ситуации, потому что ребёнок быстро понимает смысл и может прочитать его по первым буквам.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help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hand значит «рука» и легко соединяется с жестом или рисунком ладони. Для первоклассника это удобное слово: буква Hh слышится в начале очень отчётливо.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hand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2" y="1309750"/>
            <a:ext cx="2715475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6991" y="1309750"/>
            <a:ext cx="2715475" cy="220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Картинки-подсказки для запоминания Hh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и домашний уют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со шляпой hat или домом house помогает ребёнку увидеть букву Hh в знакомом слове. Изображение делает чтение проще: сначала взгляд цепляется за рисунок, а потом за первую букву.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 буквой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 hen и лошадь horse легко запоминаются вместе с ярким рисунком. Когда у слова есть понятный образ, ребёнку проще услышать звук [h] и назвать букву в начале.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добрые эмоции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 heart хорошо подходит для запоминания, потому что она вызывает у детей тёплую ассоциацию. Такой образ помогает не только прочитать слово, но и связать букву Hh с приятным настроением.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41" y="1189550"/>
            <a:ext cx="3935617" cy="359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на букву Hh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688750" y="148490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 — это шляпа или шапка. Слово короткое, начинается с буквы Hh и легко запоминается по картинке, поэтому хорошо подходит для первого чтения.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688762" y="127105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hat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88750" y="4438050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значит «счастливый» или «радостный». Слово короткое, звучит дружелюбно и помогает запомнить букву Hh через настроение, улыбку и простую картинку.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688762" y="42242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8750" y="2961475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и house связаны с темой дома. Они удобны для урока, потому что буква Hh стоит в начале и слова легко сопровождать картинкой или игрушечным домиком.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688762" y="27476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и house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688750" y="2223177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 — курица, а horse — лошадь. Оба слова помогают увидеть Hh в начале и сравнить два разных образа, которые дети быстро узнают по рисункам.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688762" y="2009325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Hen и horse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688750" y="3699756"/>
            <a:ext cx="3938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значит «рука», а help — «помощь». Эти слова особенно полезны на уроке: они связаны с действиями, которые ребёнок понимает и может показать.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4688762" y="3485900"/>
            <a:ext cx="39381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Hand и help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про букву Hh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Hh входит в английский алфавит и часто встречается в начале коротких слов. Она помогает первокласснику читать простые слова по первым звукам.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английская буква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буква Hh читается как лёгкий звук [h], похожий на тихий выдох. Это не русский твёрдый согласный, поэтому его удобно слушать отдельно.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[h]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буквы есть заглавная H и строчная h. Они выглядят по-разному, но читаются одинаково, поэтому важно узнавать обе формы в книге и тетради.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буквы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 с буквой Hh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слушаем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произносит слово медленно и замечает первый звук. Это помогает понять, начинается ли слово со звука [h].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узнаём букву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слуховой проверки ребёнок ищет Hh в начале слова и сравнивает его с картинкой. Так буква и значение запоминаются вместе.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читаем целиком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буква найдена, слово читают ещё раз полностью. Короткие слова и крупный шрифт делают этот шаг спокойным и 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Hh: первый уверенный шаг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Hh знакомит первоклассников с английским чтением через простые слова, ясный звук и понятные картинки. Она учит замечать начало слова, слушать первый звук и читать смелее.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2026-05-30T06:13:24Z</dcterms:created>
  <dcterms:modified xsi:type="dcterms:W3CDTF">2026-05-30T06:13:24Z</dcterms:modified>
</cp:coreProperties>
</file>