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российская революция: Октябрь 1917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года: власть в Петрограде переходит к большевикам.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Февральской революции Россия не получила спокойствия. Война, нехватка еды, рост цен и слабая власть усилили недовольство, а Советы и большевики обещали быстрые и понятные решения.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год: страна на пределе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Октябрьской революции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затянулась, потери росли, а надежды на скорый мир исчезали. Солдаты и их семьи всё чаще требовали окончания боевых действий и возвращения домой.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не хватало хлеба, топлива и товаров первой необходимости. Цены росли быстрее зарплат, поэтому забастовки и протесты становились для рабочих способом заявить о своём положении.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Нерешённый земельный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ждали земли и не хотели больше откладывать перемены. Временное правительство не спешило с решением, и это подрывало доверие к нему в деревне.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правительство не смогло быстро навести порядок и убедить разные слои общества в своей силе. На этом фоне большевики выглядели более решительными и организованными.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лозунги большевиков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«Мир, земля, хлеб» и «Вся власть Советам» связывали главные проблемы страны с понятным обещанием немедленных перемен. Поэтому их легко запоминали и поддерживали.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30417"/>
            <a:ext cx="7101300" cy="29971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осенью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политических сил помогает понять, почему именно большевики смогли быстро перехватить инициативу в столице.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отличались от других сил самой решительной программой и готовностью действовать немедленно.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России, 1917 год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и путь к вооружённому восстанию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 Россию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1917 года Ленин вернулся в Россию и сразу предложил большевикам не ждать, а бороться за власть. Его выступления резко выделялись на фоне осторожных политиков и быстро привлекли внимание сторонников.
</a:t>
            </a:r>
            <a:endParaRPr lang="en-US" sz="175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«Апрельские тезисы»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своих взглядах Ленин требовал мира, земли и передачи власти Советам. Эти идеи были краткими и ясными, поэтому их легко запоминали рабочие, солдаты и матросы в революционном Петрограде.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восстании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1917 года Ленин настаивал, что момент для решительных действий уже наступил. Он считал, что промедление ослабит большевиков, а вооружённое восстание позволит им взять власть в столице.
</a:t>
            </a:r>
            <a:endParaRPr lang="en-US" sz="17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события в Петрограде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большевиков и их сторонников в октябре 1917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4" y="2511713"/>
            <a:ext cx="363825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 восстания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стал центром управления действиями в Петрограде. Через него большевики координировали отряды, распределяли задачи и быстро передавали приказы на ключевые участки города.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контроль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задачей было удержать под контролем телеграф, мосты, вокзалы и телефонную связь. Это помогало восставшим действовать согласованно и не дать противникам организовать ответ.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силы города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комитета участвовали красногвардейцы, солдаты и матросы. Такое объединение разных вооружённых групп усиливало восстание и делало его заметным для всего Петрограда.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лозунгом защиты революции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представлял свои действия как защиту революции от контрреволюции. Благодаря этому восстание выглядело не как частный заговор, а как шаг во имя Советов.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Военно-революционный комитет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Зимнего дворца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решающего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25–26 октября 1917 года вооружённые отряды вошли в Зимний дворец, где находилось Временное правительство. Событие стало кульминацией борьбы за власть в Петрограде.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дворца не смогли организовать серьёзную оборону. Поэтому штурм был сравнительно коротким, а исход определили численное превосходство и контроль восставших над городом.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министров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членов Временного правительства стал знаком окончательного падения старой власти в столице. После этого политическая ситуация в стране изменилась уже необратимо.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Зимнего дворца позже стал одним из самых известных образов Октябрьской революции. Он символизирует переход власти от Временного правительства к большевикам.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большевики чувствовали себя сильнее всего: в городах и среди вооружённых частей. В деревне их влияние было заметно слабее.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большевиков находилась в Петрограде, армии и на флоте; крестьяне поддерживали их осторожнее.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«Октябрь 1917 года»; условные оценки для наглядности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большевиков в ключевых группах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Всероссийский съезд Советов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съезда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начал работу вечером 25 октября 1917 года в Петрограде. Его заседания проходили одновременно с событиями в городе, поэтому политическое решение опиралось на уже меняющуюся обстановку.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и левые эсеры получили решающее влияние и объявили, что власть переходит Советам. Это стало официальным оформлением произошедших в столице изменений.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 создал Совет народных комиссаров во главе с Владимиром Лениным. Так в России появилось новое высшее правительство, связанное с победой большевиков.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решения новой власти быстро обозначили её курс: закончить войну, решить земельный вопрос и закрепить новую систему управления.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декреты сразу отвечали на самые острые запросы общества и показывали, что большевики стремились быстро изменить страну.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Всероссийский съезд Советов; декреты советской власти, октябрь 1917 года
</a:t>
            </a:r>
            <a:endParaRPr lang="en-US" sz="114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декреты советской власти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на Октябрь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1917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противники назвали события захватом власти. В разных городах начали складываться антибольшевистские силы, не согласные с действиями Петрограда.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рабочих, солдат и матросов поддержала большевиков, надеясь на мир, хлеб и быстрые перемены. Для них новая власть казалась более решительной, чем прежние власти.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октября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встретили новости настороженно: они ожидали прежде всего передачи земли и пока не спешили участвовать в столичной политической борьбе.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1917–1918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 стране усилилось: росло число вооружённых столкновений, а борьба за власть стала выходить за пределы столицы и принимать общероссийский характер.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 России за пределами Петрограда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установление новой власти прошло через тяжёлые вооружённые столкновения. Здесь борьба была особенно острой, потому что разные силы пытались удержать контроль над городом и его учреждениями.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рабочих городах революционные события развивались быстрее, чем в сельской местности. Здесь сильнее ощущались забастовки, нехватка продовольствия и поддержка лозунгов о мире и власти Советам.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Гарнизоны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 матросы в ряде мест поддержали большевиков раньше других. Их позиция была важна, потому что вооружённые части помогали менять власть без долгих переговоров.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провинции переход власти занимал больше времени, а в деревне люди чаще думали о земле и урожае. Поэтому сопротивление местами было сильнее, чем в столичных центрах.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Победе способствовали не только лозунги, но и умение быстро действовать в нужный момент. Особенно важны были дисциплина, координация и контроль над ключевыми пунктами Петрограда.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сложился из общего недовольства и организованности большевиков: общество хотело перемен, а партия смогла их предложить и провести.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Октябрьской революции по учебным материалам по истории России
</a:t>
            </a:r>
            <a:endParaRPr lang="en-US" sz="115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большевики смогли победить в октябре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05367"/>
            <a:ext cx="428700" cy="38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большевиков и их значение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«Мир народам»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лозунг обещал прекращение войны, что было особенно важно для солдат и их семей. Он делал большевиков понятными тем, кто больше всего устал от боевых действий.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«Земля крестьянам»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отвечала на главный крестьянский запрос — получить землю без ожидания долгих решений. Она связывала революцию не только с городом, но и с деревней.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«Фабрики рабочим»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выражал надежду рабочих на справедливые условия труда и большее влияние на производство. Он звучал просто и сразу показывал, чьи интересы обещают защитить.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«Вся власть Советам»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призыв соединял политическое требование и понятный образ новой власти. Он помогал представить большевиков как силу, которая действует от имени революционных Советов.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Февраля к Октябрю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накопившиеся политические и социальные противоречия привели к переходу власти в Петрограде в октябре 1917 года.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историки говорят об Октябрьской революции, подчеркивая масштаб перемен. Другие используют термин «Октябрьский переворот», чтобы показать, что власть была захвачена небольшой, но организованной группой.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связан и с тем, насколько широкую поддержку получили большевики. Для одних их победа стала результатом массового недовольства, для других — следствием слабости противников и удачной подготовки.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оценивать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по-разному смотрят на вооружённое выступление в Петрограде: как на начало новой эпохи или как на насильственный захват власти. Оценка зависит от того, что считать главным — результат или способ его достижения.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споры об Октябре 1917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44500"/>
            <a:ext cx="7101300" cy="2569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Октября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изменила власть, общество и международное положение России. Эти изменения проявились сразу и повлияли на дальнейшую историю 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стал точкой перелома: он не только изменил правительство, но и запустил долгий период политической и социальной перестройки страны.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Октябрьской революции по материалам курса истории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55" y="1892052"/>
            <a:ext cx="3724482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201" y="1892052"/>
            <a:ext cx="3724482" cy="303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809" y="1892052"/>
            <a:ext cx="3724482" cy="3033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революции для России и мира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 изменил политическое устройство России: старая власть ушла, а вместо неё возникло новое государство. Это было не просто сменой кабинета министров, а полным поворотом курса страны. На исторических фотографиях того времени хорошо видны толпы, плакаты и митинги, где решалась судьба власти.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Событие, о котором узнал мир
</a:t>
            </a:r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 России привлекла внимание многих стран, потому что в крупной державе к власти пришла партия, обещавшая построить общество на социалистических принципах. Изображение карты мира помогает показать, что события в Петрограде обсуждали далеко за пределами России.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вышли за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революционные идеи стали влиять на политику и движения в разных странах XX века. Для одних это было вдохновляющим примером, для других — поводом для тревоги. Историческая фотография с демонстрацией или международным митингом передаёт этот масштаб лучше всего.
</a:t>
            </a:r>
            <a:endParaRPr lang="en-US" sz="11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 как рубеж эпох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завершила двоевластие, привела большевиков к власти и открыла советскую эпоху. Это событие изменило Россию и стало одним из главных поворотов истории XX 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2026-06-01T06:37:59Z</dcterms:created>
  <dcterms:modified xsi:type="dcterms:W3CDTF">2026-06-01T06:37:59Z</dcterms:modified>
</cp:coreProperties>
</file>