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приставок при- и пре-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приставку по смыслу слова?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при- и пре- в 6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часто встречается в диктантах, изложениях и сочинениях. Ошибку нельзя всегда услышать на слух, поэтому важно понимать значение слова, знать основные случаи и уметь при необходимости обращаться к словарю.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приставки при-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пишется в словах, которые обозначают движение к чему-то или к кому-то. Так устроены слова приехать и прийти: в них есть смысл приближения к месту, человеку или цели.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приставка употребляется, когда предмет или действие присоединяют к другому. В словах приклеить, пришить и прибавить заметно значение соединения, добавления или прикрепления одного к другому.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показывает, что предмет находится недалеко от другого объекта. Поэтому пишутся прибрежный и приоткрытый: в первом случае речь о расположении у берега, во втором — о состоянии чуть раскрытого предмета.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при- передаёт действие, выполненное не до конца или лишь немного. Так устроены слова приоткрыть и приглушить: дверь открыта не полностью, а звук становится тише, но не исчезает совсем.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приставки пре-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«очень»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пишется в словах, где признак выражен особенно сильно. В словах премилый и прекрасный приставка помогает передать смысл, близкий к словам очень милый и очень красивый.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приставка может подчеркивать высокую степень признака. В словах предобрый и пресильный она усиливает качество предмета или человека, делая его выраженным особенно ярко.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Смысл, близкий к пере-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пре- связано с изменением, переходом или повтором действия. Так устроены слова преобразовать и превратить: здесь видно движение к новому состоянию или новой форме.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предел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преувеличить, прервать и преградить приставка показывает выход за обычную границу действия. Она помогает передать изменение, остановку или создание препятствия.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приставок при- и пре-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значения чаще всего связывают с каждой приставкой.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объединяет значения приближения и неполного действия, а пре- — усиление и изменение по смыслу.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 по теме «Правописание приставок при- и пре-»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При-: приближение и присоединение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цели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приехать и прийти приставка при- показывает движение к месту или человеку. Она помогает понять, что действие направлено к определённой точке.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прикрепить и пришить при- обозначает соединение одного предмета с другим. Здесь важно представление о том, что что-то добавляют, прикладывают или закрепляют рядом.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к целому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прибавить тоже связано с присоединением. К уже имеющемуся количеству что-то добавляют, поэтому приставка сохраняет значение дополнительного присоединения.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запомнить это значение через движение и контакт: кто-то подходит ближе, а предметы соединяются. Такой образ помогает быстрее распознавать при- в словах.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При-: близость к предмету или месту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пишется в словах, которые называют предмет, находящийся рядом с другим объектом. В прибрежный уже слышится связь с берегом, то есть с местом поблизости.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вопросом «где?»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о местоположении, часто помогает приставка при-. Такой приём облегчает выбор написания в словах о территории, расположении и близости.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школы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пришкольный и придорожный показывают, что предмет расположен возле школы или дороги. Приставка помогает понять не действие, а именно место рядом с ориентиром.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дома и участка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приусадебный приставка указывает на расположение около усадьбы или дома. Это значение удобно проверять вопросом: где находится предмет или что его окружает?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При-: неполнота действия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употребляется, когда действие выполнено не полностью. В слове приоткрыть видно, что предмет открыт лишь немного, а не полностью.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проявление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приглушить показывает уменьшение силы действия. Звук становится тише, но не исчезает совсем, поэтому приставка передаёт неполноту.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движение или поза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присесть и прилечь действие совершается лишь на время или не до конца. Здесь важно значение легкости, краткости и неполного завершения.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или действие изменились только частично, чаще всего пишется при-. Это значение особенно помогает различать близкие по смыслу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приставки при- или пре-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правило: сначала определяем значение слова, затем выбираем приставку.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приставок по значениям и примерам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выбор приставки зависит от смысла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связано с приближением, присоединением, близостью и неполным действием; пре- — с усилением и изменением.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в значении «очень»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высокий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пре- показывает, что качество выражено особенно сильно. Если можно мысленно подставить «очень», чаще всего выбирают именно эту приставку, как в словах премилый или прекрасный.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пре- нередко легко заменить сочетанием со словом «очень»: предобрый — очень добрый, пресильный — очень сильный. Такое сопоставление помогает понять значение без механического запоминания.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пре- приставка не обозначает движение или присоединение. Она усиливает признак предмета, человека или явления, делая его особенно заметным и выразительным для смысла слова.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слышится оценка «очень красивый», «очень милый» или «очень добрый», нужно искать пре-. Именно значение слова, а не звучание, подсказывает правильное написание.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в значении, близком к пере-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преобразовать и превратить приставка пре- связана с изменением состояния или вида. Она помогает передать переход от одного качества к другому, как в значении приставки пере-.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Препятствие и 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преградить и прервать пре- показывает действие, которое мешает продолжению или полностью его прекращает. Здесь важен смысл перехода через предел или его нарушение.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выражает изменение, переход или повтор, пре- часто соотносится с пере-. Это значение особенно важно, потому что оно встречается в глаголах и словах с оттенком действия.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нельзя заменить приставку на «очень», полезно спросить себя: есть ли здесь изменение, переход, прекращение или движение через предел. Такой вопрос быстро подсказывает выбор пре-.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и трудные случаи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не 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значение слова не подсказывает написание приставки. Например, в словах президент и привилегия выбор нельзя объяснить только смыслом: их нужно запомнить или проверить по словарю. Такие слова часто становятся ловушками на письме.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учебников и новостей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Приоритет, претензия и прецедент регулярно встречаются в текстах, но не подчиняются простому правилу для при- и пре-. Поэтому важно не угадывать, а опираться на словарь и образец правильного написания.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Преамбула и природа тоже требуют внимательности: здесь легко ошибиться, если смотреть только на звучание. Полезно выписывать такие слова на отдельные карточки и повторять их как словарные, чтобы закрепить верное написание.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 слова, где приставка легко объясняется по смыслу. Реже встречаются случаи, которые нужно запоминать отдельно.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орфограммы определяется значением слова; словарные исключения составляют меньшую долю и требуют специальной проверки.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слов из материалов этой презентации; данные распределены по смысловым группам для наглядного сравнения.
</a:t>
            </a:r>
            <a:endParaRPr lang="en-US" sz="7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515" y="2126473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749" y="2126473"/>
            <a:ext cx="197775" cy="263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 по словарю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словаре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президент, преамбула и прецедент правило о значении приставки не помогает однозначно. Их написание нужно запомнить или уточнить по словарю.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общественные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Приоритет, претензия и привилегия часто встречаются в учебниках, объявлениях и новостях. Именно поэтому полезно узнавать их написание сразу, не полагаясь на слух.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без 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кажется знакомым, но выбор приставки не объясняется смыслом, лучше не угадывать. Краткая словарная проверка экономит время и помогает избежать ошибки.
</a:t>
            </a:r>
            <a:endParaRPr lang="en-US" sz="1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приставки в слове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школьном правиле: сначала определяем значение слова, затем выбираем при- или пре-, а в трудных случаях обращаемся к словарю.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цели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«Поезд приехал на станцию» приставка при- показывает движение к месту. Значение слова сразу становится понятным, если представить приближение к конечной точке.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 «Мама пришила пуговицу к рубашке» при- указывает на присоединение. Здесь видно, что действие связано с соединением двух предметов в одно целое.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«На столе лежала приоткрытая книга» приставка при- передаёт незавершённость. Книга открыта не полностью, поэтому смысл слова легко уловить по контексту.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читаем предложение целиком, приставка перестаёт быть абстрактным правилом. Контекст помогает заметить, есть ли приближение, присоединение, неполное действие или усиление признака.
</a:t>
            </a:r>
            <a:endParaRPr lang="en-US" sz="11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парам слов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пары слов и определите, какое значение подсказывает написание приставки в каждом случае.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показывает, что выбор приставки зависит от значения слова: смысл подсказывает написание точнее, чем произношение.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смысловые подсказки — «рядом и чуть-чуть» для при- и «очень и переход» для пре- — позволяют быстро выбирать правильную приставку.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смысловые опоры помогают не путать при- и пре-.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для 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при- и пре- без ошибок, нужно сначала понять смысл слова. Когда значение ясно, выбор приставки становится простым; трудные слова лучше сразу проверять по словарю.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правописанию приставок при- и пре-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2026-05-28T05:12:17Z</dcterms:created>
  <dcterms:modified xsi:type="dcterms:W3CDTF">2026-05-28T05:12:17Z</dcterms:modified>
</cp:coreProperties>
</file>