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в геометрии: как числа задают положение точек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описывать положение точек на плоскости точно: двумя числами и понятной схемой осей.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координаты нужны в геометрии 9 класса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помогает решать задачи, не полагаясь на «глазомер». В 9 классе он связывается с координатной плоскостью, расстоянием, серединой отрезка, уравнениями прямых и симметрией; это декартова система координат.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 оси Ox, Oy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образована горизонтальной осью абсцисс Ox и вертикальной осью ординат Oy. Они пересекаются в точке O, которая называется началом координат.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плоскости получает единственную пару координат (x; y). По этим двум числам можно однозначно восстановить, где находится точка на рисунке.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обеих осях выбирают единичный отрезок и поддерживают один и тот же масштаб по всей плоскости. Так удобно сравнивать расстояния и точно откладывать значения.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координаты точки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направлению знаков x и y можно сразу понять, куда двигаться от начала координат, даже до подробного построения.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y положительное, точка выше оси Ox; если y отрицательное — ниже; при y=0 точка лежит на оси Ox.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демонстрация по заданным примерам точек (A–F).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и ордината: что означает каждая координата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называется абсциссой и обозначается x. Она показывает, насколько точка смещена относительно оси Oy: в какую сторону и на сколько единиц.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координата называется ординатой и обозначается y. Она отвечает за смещение относительно оси Ox: вверх или вниз от горизонтальной оси.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y больше нуля, точка расположена выше оси Ox, а при y меньше нуля — ниже. Значит, по знаку ординаты легко понять вертикальное положение точки.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x больше нуля, точка находится правее оси Oy, а при x меньше нуля — левее. Так знак абсциссы сразу задаёт направление по горизонтали.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227387"/>
            <a:ext cx="4791900" cy="26778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четверти координатной плоскости
</a:t>
            </a:r>
            <a:endParaRPr lang="en-US" sz="3125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определить, в какой части плоскости находится точка, по знакам её координат: положительные и отрицательные значения «делят» плоскость на области.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определяется только знаками координат: величины не важны. Если хотя бы одна координата равна нулю, точка лежит на оси.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координатной плоскости (преобразования знаков x и y).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точку по заданным координатам
</a:t>
            </a:r>
            <a:endParaRPr lang="en-US" sz="2797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построении точки, например для A(2; -3).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 клетчатой бумаге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удобно выбрать масштаб: 1 клетка = 1 единица. Тогда точку A(2; 5) можно найти по клеткам точно, без приблизительных оценок и «приближения на глаз».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отмечают оси Ox и Oy, начало координат O, единичный отрезок и саму точку A. Такой способ помогает контролировать и направление, и длину перемещений по осям.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координаты уже отмеченной точки
</a:t>
            </a:r>
            <a:endParaRPr lang="en-US" sz="294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мысленно определи, насколько точка смещена относительно оси Oy, и сколько единичных отрезков приходится на горизонталь. Это и будет координата x.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x и y по осям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на оси Ox, то y=0. Если на оси Oy, то x=0. В начале координат O(0;0) обе координаты равны нулю.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особые случаи на осях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на сколько единиц точка находится выше или ниже оси Ox. Это значение и есть ордината y; знак сразу подскажет направление.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 расстояние по вертикали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и их положение на плоскости
</a:t>
            </a:r>
            <a:endParaRPr lang="en-US" sz="293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значениям можно увидеть, какие точки выше оси Ox, какие ниже, а какие лежат на оси. Ось дают случаи с нулевой координатой.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определяют четверть или положение на оси. Даже одинаковые по модулю числа дают разное место, если меняется 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Демонстрация по перечисленным точкам: A(1;1), B(-2;3), C(-3;-1), D(4;-2), E(0;4), F(-5;0).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осях и в начале координат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точки y=0, она находится на оси Ox: её «горизонтальная» координата x может быть любой, но по вертикали значение равно нулю.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O(0;0) — начало координат. Она не относится ни к одной четверти, но удобна для проверки построений и записи ответов в задачах.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точки x=0, она лежит на оси Oy: значение y задаёт высоту над началом координат, а по горизонтали точка не смещается.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990" y="1215700"/>
            <a:ext cx="4656921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координат и четвертей на примерах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сверять: знак каждой координаты указывает четверть, а если одна координата равна нулю — точка лежит на соответствующей оси.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видно: меняется знак — меняется четверть, а при x=0 или y=0 точка сразу «переходит» на ось.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размещения точек на координатной плоскости.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 координатной сетке
</a:t>
            </a:r>
            <a:endParaRPr lang="en-US" sz="262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 вертикали определяют по ординатам: берут y2−y1 и берут модуль. Так проще всего находить длину отрезка на клетчатой бумаге.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вертикальное расстояние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сетке разность по горизонтали равна разности абсцисс: берут x2−x1 и берут модуль, чтобы получить длину.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горизонтальное расстояние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лежат на одной горизонтальной или вертикальной прямой, достаточно сравнить только одну координату — вторую можно считать одинаковой.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если точки на одной линии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точек относительно осей и начала координат
</a:t>
            </a:r>
            <a:endParaRPr lang="en-US" sz="231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вниз-вверх относительно оси Ox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точку выше оси Ox. При симметрии она «опускается» на такое же расстояние вниз: x остаётся прежним, а y меняет знак. Поэтому получаются одинаковые по модулю координаты по вертикали и зеркальное положение на рисунке.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слева-направо относительно оси Oy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слева от оси Oy при отражении оказывается справа на том же расстоянии. y сохраняется, а x меняет знак. На картинке это видно как поворот «на 180°» относительно вертикальной оси координат, но в одну сторону: только по горизонтали.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начала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в каком-то квадранте, то симметричная ей оказывается в противоположном по «диагонали» направлении. Для этого достаточно изменить знак и x, и y. В результате начало координат становится центром зеркального отражения для пары точек.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координатный метод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этот подход соединяет чертёж и вычисления: координаты дают точное описание, а графики и схемы упрощают сравнение результатов.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показывает, что координаты применяются не только в геометрии: они удобны в задачах о положении, движении и чтении зависимостей.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тем школьного курса и примеров из повседневных технологий (условные равные доли для наглядности).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433" y="1294104"/>
            <a:ext cx="337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географии, картах и навигации
</a:t>
            </a:r>
            <a:endParaRPr lang="en-US" sz="2906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положение места задают широтой и долготой. По смыслу это похоже на координаты на плоскости: две величины однозначно определяют точку на поверхности.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 на картах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навигаторах координаты помогают построить путь между точками: дом, школа, музей. Система сравнивает местоположение и подбирает маршрут, ориентируясь на координатную сетку.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 навигаторе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координаты нужного объекта, его можно найти без описаний «рядом с...». Это особенно удобно для задач с точным местоположением и проверкой маршрутов.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 по координатам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сервисах и играх координатная сетка задаёт точное положение персонажей и объектов на экране. Поэтому перемещения становятся предсказуемыми и измеримыми.
</a:t>
            </a:r>
            <a:endParaRPr lang="en-US" sz="1272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в приложениях и играх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
</a:t>
            </a:r>
            <a:endParaRPr lang="en-US" sz="2872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перед ответом и избежать сбоев в построении.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и графики зависимостей
</a:t>
            </a:r>
            <a:endParaRPr lang="en-US" sz="284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можно быстро увидеть, где значение растёт, где убывает, а где остаётся постоянным: достаточно проследить линию на координатной плоскости.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превращает задачу с числами в наглядную картину: сравнение вариантов и проверка предположений становится быстрее и точнее.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линейного графика для школьных задач (без привязки к конкретной реальной величине).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координатный метод важен в геометрии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задаёт точное описание положения точек и фигур через числа, а не через «примерно как на рисунке». Это делает решения более надёжными и проверяемыми.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координат облегчает чтение чертежей и запись ответов. Ученик быстрее находит ошибки в построениях, потому что координаты легко проверяются по знакам и нулям.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объединяет разные способы работы: геометрию, алгебраические приёмы и чтение графиков. Поэтому он развивает умение видеть зависимость между числами и формой.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решать задачи на построение и анализ: симметрия, нахождение промежутков, вычисление расстояний. Координаты позволяют перейти от чертежа к понятным вычислениям.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— универсальный язык для точной геометрии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 плоскости задаётся двумя числами x и y. Порядок, знаки и положение относительно осей полностью определяют место. Поэтому координатный метод остаётся универсальным инструментом для точных и наглядных решений в школьной геометрии.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2026-05-13T10:16:19Z</dcterms:created>
  <dcterms:modified xsi:type="dcterms:W3CDTF">2026-05-13T10:16:19Z</dcterms:modified>
</cp:coreProperties>
</file>