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image" Target="../media/image-8-16.png"/><Relationship Id="rId17" Type="http://schemas.openxmlformats.org/officeDocument/2006/relationships/image" Target="../media/image-8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Евразии: от сверхплотных городов до пустынных пространств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миллиарды людей и почему расселение так неравномерно?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 изучение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объединяет Европу и Азию, поэтому здесь особенно заметны контрасты. Чтобы разобраться в теме, важно понимать плотность населения, рождаемость, смертность, миграции, урбанизацию и возрастную структуру.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население Евразии такое разное?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огромной территории соседствуют районы, где люди живут очень тесно, и почти пустые пространства. Различия создают природа, экономика, транспорт и историческое развитие.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 притягивают работу, образование и услуги, из-за чего растут быстрее малых городов. Вокруг них формируются густые городские агломерации.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находятся крупнейшие государства мира и самые населённые страны планеты. Поэтому именно Евразия задаёт основные мировые демографические тенденции.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 заселённые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горы, тундра и удалённые районы заселяются слабо. Люди предпочитают места с водой, плодородными почвами, мягким климатом и удобными путями сообщения.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Евразии отличается высокой плотностью населения, развитой сетью городов и давними торговыми связями. Здесь особенно заметны Западная и Северная Европа, где население сосредоточено в урбанизированных районах.
</a:t>
            </a:r>
            <a:endParaRPr lang="en-US" sz="837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 густая сеть поселений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охватывает самые большие по населению страны и огромные по площади пространства. Здесь рядом существуют переполненные равнины, быстро растущие мегаполисы и малонаселённые районы внутренних плато и пустынь.
</a:t>
            </a:r>
            <a:endParaRPr lang="en-US" sz="873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контрастов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Евразии особенно выделяются Россия, Китай, Индия, Ближний Восток, а также Южная и Юго-Восточная Азия. Именно эти регионы помогают увидеть, как природа и история меняют расселение людей.
</a:t>
            </a:r>
            <a:endParaRPr lang="en-US" sz="873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регионы карты
</a:t>
            </a:r>
            <a:endParaRPr lang="en-US" sz="1347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граница огромного материка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жителей материка сосредоточена в Азии, где находятся крупнейшие страны и крупнейшие агломерации.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концентрирует большую часть населения Земли, но внутри неё люди распределены крайне неравномерно.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людей живёт в Евразии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36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2024; расчёт по доле населения Европы и Азии.
</a:t>
            </a:r>
            <a:endParaRPr lang="en-US" sz="9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людей больше, а где меньше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Европа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Южная, Восточная и Западная Европа отличаются плотной сетью городов, дорог и рабочих мест. Население здесь веками концентрировалось вокруг удобных для жизни равнин и морских путей.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Азия востока и юга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Долина Ганга, восток Китая, Корея и Япония входят в самые густонаселённые районы мира. Здесь важны плодородные земли, берега и крупные промышленные центры.
</a:t>
            </a:r>
            <a:endParaRPr lang="en-US" sz="1066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Холод и 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Сибирь, Центральная Азия и высокогорья заселены значительно реже. Суровый климат, большие расстояния и нехватка удобных территорий ограничивают плотность населения.
</a:t>
            </a:r>
            <a:endParaRPr lang="en-US" sz="1066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Природные барьеры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горные районы часто имеют очень редкое население. Люди выбирают места, где легче добывать воду, строить дороги и вести хозяйство.
</a:t>
            </a:r>
            <a:endParaRPr lang="en-US" sz="11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зоны концентрации населения вдоль рек, морей и равнин.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пояса расселения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419798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400438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9812" y="3616198"/>
            <a:ext cx="435600" cy="348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26883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291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36866"/>
            <a:ext cx="218400" cy="17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30987"/>
            <a:ext cx="218400" cy="17472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72369" y="4102822"/>
            <a:ext cx="197925" cy="2262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70906" y="3580262"/>
            <a:ext cx="367763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страны и города задают масштаб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
</a:t>
            </a:r>
            <a:pPr algn="l" indent="0" marL="0">
              <a:lnSpc>
                <a:spcPct val="115000"/>
              </a:lnSpc>
              <a:buNone/>
            </a:pPr>
            <a:r>
              <a:rPr lang="en-US" sz="51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огромную площадь, но население распределено очень неравномерно. Основная часть людей живёт в европейской зоне и вдоль транспортных осей.
</a:t>
            </a:r>
            <a:endParaRPr lang="en-US" sz="1295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
</a:t>
            </a:r>
            <a:pPr algn="l" indent="0" marL="0">
              <a:lnSpc>
                <a:spcPct val="115000"/>
              </a:lnSpc>
              <a:buNone/>
            </a:pPr>
            <a:r>
              <a:rPr lang="en-US" sz="51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задают масштаб демографической карты Евразии. Их большие внутренние рынки, крупные города и разнообразные регионы делают распределение населения особенно сложным.
</a:t>
            </a:r>
            <a:endParaRPr lang="en-US" sz="1295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2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Индонезия, Пакистан и Бангладеш показывают, как плотность населения может быть очень высокой даже в сравнительно небольших по площади государствах.
</a:t>
            </a:r>
            <a:endParaRPr lang="en-US" sz="1313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Города-магниты
</a:t>
            </a:r>
            <a:pPr algn="l" indent="0" marL="0">
              <a:lnSpc>
                <a:spcPct val="115000"/>
              </a:lnSpc>
              <a:buNone/>
            </a:pPr>
            <a:r>
              <a:rPr lang="en-US" sz="51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Мегаполисы, такие как Токио, Шанхай, Дели и Стамбул, собирают рабочие места, университеты и транспорт. Поэтому они продолжают притягивать новых жителей.
</a:t>
            </a:r>
            <a:endParaRPr lang="en-US" sz="1295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Агломерации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51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крупных городов влияет и на соседние территории: вокруг них появляются пригороды, новые дороги и промышленные зоны, меняющие весь облик расселения.
</a:t>
            </a:r>
            <a:endParaRPr lang="en-US" sz="12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населения помогают увидеть, в каких возрастах сосредоточены люди и как меняется нагрузка на экономику.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основание означает будущий рост числа взрослых, а узкое — высокую долю пожилых и меньший приток молодёжи.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возрастную структуру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35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демографическая модель для сравнения возрастных структур.
</a:t>
            </a:r>
            <a:endParaRPr lang="en-US" sz="93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порог помогает понять, когда население страны может сохраняться без миграции.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2,1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ребёнка на женщину — это ориентир простого воспроизводства населения.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демографический ориентир воспроизводства населения; используется в демографической статистике.
</a:t>
            </a:r>
            <a:endParaRPr lang="en-US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 показывает, как меняется численность населения без учёта миграции. Для Евразии различия между регионами особенно заметны.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и Западной Азии прирост чаще положительный, а в Европе и Восточной Азии он может быть нулевым или отрицательным.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прирост населения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по демографическим показателям, 2023.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связан не только с переездом людей, но и с расширением пригородов и объединением соседних поселений в агломерации.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выбранных регионах доля городских жителей выросла, особенно в Восточной и Южной Азии. Это усиливает роль мегаполисов.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растут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Urban population (% of total population), 1990–2023.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больших городах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мегаполисах сосредоточены рабочие места, университеты, больницы и транспорт. Поэтому сюда тянутся и молодёжь, и семьи, ищущие больше возможностей.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Теснота и цены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жителей, тем сильнее нагрузка на дороги и жильё. Пробки, высокая аренда и дефицит пространства становятся обычной городской проблемой.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даёт удобства, но ухудшает экологию. Шум, выхлопы и плотная застройка особенно заметны там, где население растёт быстрее инфраструктуры.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ритм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 меняет образ жизни: больше кружков, магазинов и культурных событий, но и больше спешки, дистанций и ежедневных поездок.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направления перемещений населения в Евразии.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переезжают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культурного развития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Евразии складывались тысячелетиями. Крупные семьи — индоевропейская, китайско-тибетская, тюркская и другие — отражают историю народов и их расселение.
</a:t>
            </a:r>
            <a:endParaRPr lang="en-US" sz="1164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языковые семьи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развитием государств и торговли языки и культуры активно смешивались. Города, дороги и рынки становились местами обмена обычаями и словами.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и соседство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разнообразие заметно в повседневной жизни: в кухне, одежде, праздниках и школьных традициях. Один материк — множество непохожих культурных миров.
</a:t>
            </a:r>
            <a:endParaRPr lang="en-US" sz="113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разнообразие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981" y="144709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46456" y="144709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931" y="14252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33406" y="1447090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026881" y="1425250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религии Евразии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21443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широко распространено в Европе и части Западной Азии. На его географию сильно повлияли история государств, письменность и культурные традиции.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2007906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охватывает огромные пространства от Ближнего Востока до Центральной и Южной Азии. Его распространение связано с торговлей, городами и историческими империями.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80138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заметен в странах Восточной, Южной и Юго-Восточной Азии. Он связан с древними центрами учения и многовековыми путями распространения идей.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5594856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особенно важен для Индии и Непала. Он влияет на календарь праздников, семейные обряды и повседневные нормы во многих общинах.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7388331" y="1860650"/>
            <a:ext cx="1495500" cy="26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Иудаизм имеет глубокие исторические корни в Западной Азии и диаспорах по всему миру. Он сохраняет сильную связь между верой, традицией и семейной памятью.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изменений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4453200" y="14173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речные цивилизации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крупные цивилизации возникали у рек, где было легче вести земледелие и строить поселения. Вода и плодородные долины притягивали население.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53200" y="27183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 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города росли вокруг торговли, ремёсел и государств. Население стало концентрироваться в столицах, портах и вдоль важных путей обмена.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453200" y="401935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перестройка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 индустриализации заводы и железные дороги изменили карту расселения. Люди чаще переезжали в промышленные районы и крупные транспортные узлы.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населения Евразии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9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университеты повышают мобильность людей. Чем лучше образование, тем легче получить профессию, переехать в другой город и найти более квалифицированную работу.
</a:t>
            </a:r>
            <a:endParaRPr lang="en-US" sz="862" dirty="0"/>
          </a:p>
        </p:txBody>
      </p:sp>
      <p:sp>
        <p:nvSpPr>
          <p:cNvPr id="11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медицина снижает смертность и продлевает жизнь. Важны не только больницы, но и профилактика, чистая вода, питание и доступ к врачам.
</a:t>
            </a:r>
            <a:endParaRPr lang="en-US" sz="1029" dirty="0"/>
          </a:p>
        </p:txBody>
      </p:sp>
      <p:sp>
        <p:nvSpPr>
          <p:cNvPr id="12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влияет на то, где остаются молодые люди. Если есть рабочие места и достойная оплата, население реже уезжает в другие регионы.
</a:t>
            </a:r>
            <a:endParaRPr lang="en-US" sz="1053" dirty="0"/>
          </a:p>
        </p:txBody>
      </p:sp>
      <p:sp>
        <p:nvSpPr>
          <p:cNvPr id="13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3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жильё и связь делают территорию более удобной для жизни. Хорошие дороги и доступные квартиры помогают людям выбирать разные места проживания.
</a:t>
            </a:r>
            <a:endParaRPr lang="en-US" sz="949" dirty="0"/>
          </a:p>
        </p:txBody>
      </p:sp>
      <p:sp>
        <p:nvSpPr>
          <p:cNvPr id="14" name="Text 6"/>
          <p:cNvSpPr txBox="1"/>
          <p:nvPr/>
        </p:nvSpPr>
        <p:spPr>
          <a:xfrm>
            <a:off x="33858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Условия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1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 безопасность тоже меняют демографию. Стабильность поддерживает семьи и развитие, а конфликты, наоборот, вызывают отток населения и вынужденные переезды.
</a:t>
            </a:r>
            <a:endParaRPr lang="en-US" sz="91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668544"/>
            <a:ext cx="4775700" cy="20718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демографические вызовы Евразии и то, почему они по-разному проявляются в странах и регионах.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одновременно сталкивается и со старением, и с быстрым ростом отдельных территорий. Поэтому решения должны быть разными для разных регионов.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демографические вызовы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ООН и национальных статистических служб, 2023.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мозаика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показывает, как природа, города, экономика и миграции вместе создают очень разное население. Одни территории уплотняются, другие стареют, а третьи быстро меняются из-за переездов.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2026-07-26T19:59:21Z</dcterms:created>
  <dcterms:modified xsi:type="dcterms:W3CDTF">2026-07-26T19:59:21Z</dcterms:modified>
</cp:coreProperties>
</file>