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питание: основа первичной продукции и жизни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органические вещества из неорганики, задавая темп жизни всей биосфере.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автотрофы определяют устойчивость биосферы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запускают пищевые цепи и превращают солнечную энергию в органическое вещество. Благодаря им в экосистемах накапливается кислород, а биосфера долго сохраняет стабильность — от суши до океана.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автотрофного питания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автотрофном питании организм сам синтезирует органические вещества из CO2, воды и минеральных соединений.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в этом процессе — свет либо энергия, получаемая при окислении неорганических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опираются на неорганический углерод и не используют готовую органику как главный источник углерода.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и использование энергии света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синтез углеводов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световые реакции образуют АТФ и НАДФН. Далее эти соединения используются для фиксации CO2 и синтеза углеводов.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пигментами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Энергию света улавливают пигменты, прежде всего хлорофилл, а также вспомогательные пигменты. Световая энергия превращается в основу энергетических реакций.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фототрофы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фототрофам относят высшие растения, водоросли и цианобактерии. Именно они наиболее заметны как первичные производители в природе.
</a:t>
            </a:r>
            <a:endParaRPr lang="en-US" sz="11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хлоропласта и места фотосинтеза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хлоропласта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идут ключевые реакции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двойной мембраной. Внутреннее пространство — строма — содержит ферменты и субстраты, а тилакоиды собраны в стопки, называемые гранами.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мембранах тилакоидов проходят световые реакции, связанные с фотосистемами и переносом электронов. В строме работает цикл Кальвина: фиксируется CO2 и образуются углеводы.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 и их продукты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«темновая» фазы дополняют друг друга: первая создаёт энергетические переносчики, вторая использует их для образования органики.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продукты этапов согласованы: без АТФ и НАДФН фиксация CO2 не сможет эффективно перейти в синтез углеводов.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(учебные материалы по фотосинтезу), без привязки к конкретной публикации.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6CO2 + 6H2O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из шести молекул CO2 и воды при свете образуется сахароподобный углевод и выделяется кислород.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показывает: фотосинтез — это не «разовый обмен», а систематическое превращение неорганических веществ в органические.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уравнение фотосинтеза, используемое в школьных и учебно-методических курсах биологии.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интенсивность фотосинтеза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Освещённость, концентрация CO2, температура и доступность воды прямо определяют скорость фотосинтеза. Важную роль играет и количество хлорофилла как «приёмника» энергии света.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фактор становится недостаточным, процесс ограничивается лимитирующим фактором. Тогда дальнейшее улучшение остальных условий не даёт сопоставимого роста продуктивности.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пониженной температуре замедляются ферментативные реакции, а при засухе закрываются устьица. Поступление CO2 снижается — и «сырьё» для цикла Кальвина становится меньше.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C3-, C4- и CAM-типов различаются стратегии использования CO2 и воды. Это влияет на эффективность в жарком и сухом климате.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138924"/>
            <a:ext cx="4007700" cy="14678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и хемотрофы: сравнение основных признаков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автотрофов по источнику энергии и характеру углеродного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автотрофны, но разные источники энергии задают им разные условия выживания и экологические ниши.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систематике типов питания и учебным материалам.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Хемосинтез: автотрофия без участия света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окисления формируются энергетические потоки, достаточные для дальнейшей работы клеточных систем.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CO2 и образование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Восстановители и АТФ обеспечивают фиксацию CO2 и синтез органических молекул; получаемая биомасса поддерживает жизнь в темноте.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неорганического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 энергию, высвобождающуюся при окислении аммиака, сероводорода, железа, водорода и других соединений.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и восстановителей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направляется на синтез АТФ и восстановительных эквивалентов — они нужны для восстановления углерода в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хемосинтеза в клетке бактерии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 хемосинтезирующих бактерий: энергия — из окисления неорганических веществ, затем используются АТФ и восстановители для фиксации CO₂ и синтеза собственной органики.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автотрофов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природных сообществ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фитопланктон и цианобактерии особенно важны как массовые продуценты. Их состояние влияет на численность видов, продуктивность местообитаний и устойчивость природных сообществ к стрессам.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круговоротах веществ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включаются в круговороты углерода, кислорода и азота: поглощают CO₂, создают O₂ и преобразуют связанные формы элементов. Это стабилизирует состав атмосферы и химический баланс вод и почв.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энергии в биомассе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фотосинтезе энергия света превращается в химические связи органических молекул, доступных другим организмам. В итоге формируется запас биомассы, поддерживающий рост экосистем в течение сезона и года.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первичной продукции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первичную продукцию и занимают первый трофический уровень. Благодаря им появляется органическое вещество, которое питает консументов и поддерживает устойчивый круг биологических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 и место автотрофов в экосистеме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 задают продуценты: именно они формируют энергию, которая затем частично переходит вверх по уровням. При дефиците продуцентов рушится «питательная цепочка» всей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подтверждает: при среднем переходе около 10% энергии к следующему уровню верхние трофические ступени объективно малочисленны и зависимы от автотрофов.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данных по закону энергетических потерь в трофических цепях; значение 10% указано в исходном материале.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в природе: суша, пресные воды и океан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зелёные растения формируют леса и луга — там автотрофы задают темп всей экосистемы. На листьях идёт фотосинтез, а органика затем превращается в основу для травоядных и хищников. Даже зимой цикл поддерживают внутренние запасы и почвенная микробиота.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«фабрика» органики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прудах, озёрах и реках значительную роль играют водоросли и цианобактерии. Они создают кислород и первичную продукцию, обеспечивая кормовую базу водных животных и микроорганизмов. Их активность заметно зависит от освещённости и состава воды.
</a:t>
            </a:r>
            <a:endParaRPr lang="en-US" sz="86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воды: фотосинтез под поверхностью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фитопланктон обеспечивает значительную долю глобального фотосинтеза и влияет на содержание кислорода в атмосфере. Как «подвижные листья» водной толщи, он реагирует на прозрачность воды, течения и доступ питательных веществ. От его продуктивности зависят многие морские пищевые сети.
</a:t>
            </a:r>
            <a:endParaRPr lang="en-US" sz="782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работа фитопланктона на планетарном масштабе
</a:t>
            </a:r>
            <a:endParaRPr lang="en-US" sz="11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автотрофных организмов к условиям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растений листья имеют большую площадь поверхности, а устьица регулируют газообмен. Проводящие ткани обеспечивают доставку воды и минеральных веществ, чтобы поддерживать непрерывный фотосинтез при меняющихся условиях.
</a:t>
            </a:r>
            <a:endParaRPr lang="en-US" sz="93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закрепляет растение в почве и всасывает воду с растворёнными солями. Так автотроф компенсирует потери на испарение и сохраняет работоспособность клеток, когда свет и температура меняются.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тонкое или пластинчатое тело облегчает диффузию веществ, а у бактерий пигменты и мембранные структуры повышают эффективность извлечения энергии. Эти решения помогают максимально использовать свет или химическую энергию в конкретной среде.
</a:t>
            </a:r>
            <a:endParaRPr lang="en-US" sz="9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автотрофии для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обеспечивают человека пищей и кормом для сельскохозяйственных животных, а также дают древесину, волокна и лекарственное сырьё. Через их продукцию формируется большая часть продовольственной цепочки.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сельского хозяйства напрямую связана с условиями, которые поддерживают фотосинтез: освещённостью, водоснабжением, наличием CO₂ и минеральным питанием растений. Когда фактор «падает», снижается и продуктивность.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лежит в основе тепличного растениеводства и многих биотехнологических подходов. Кроме того, биомасса рассматривается как возобновляемый ресурс, позволяющий более рационально планировать производство и переработку.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автотрофов влияет на продовольственную безопасность и качество окружающей среды. Изменения в растительных и водных продуцентах отражаются на экосистемных услугах — от кислородного режима до стабильности биоразнообразия.
</a:t>
            </a:r>
            <a:endParaRPr lang="en-US" sz="9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590" y="1736425"/>
            <a:ext cx="3699921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 хемосинтеза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ключевым признакам показывает, что оба процесса объединяет автотрофный синтез органики из CO₂, но энергетическая «подпитка» у них разная.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различие энергетических путей при общем результате: и фотосинтез, и хемосинтез формируют собственную органику и поддерживают биосферу, но в разных условиях доступности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курса по автотрофному питанию (обобщение описаний процессов).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ограничивающие продуктивность автотрофов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резкое падение продуктивности часто вызывают засуха, дефицит азота и недостаток освещённости. В воде также важны прозрачность и перемешивание, влияющие на доступ света фитопланктону.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иллюстрирует закон лимитирующего фактора: продуктивность определяется тем ресурсом, который в данный момент наиболее ограничен, даже если остальные условия благоприятны.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перечисление факторов из исходного материала; численные значения в диаграмме — условные, для наглядного сравнения.
</a:t>
            </a:r>
            <a:endParaRPr lang="en-US" sz="98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03" y="1479100"/>
            <a:ext cx="204394" cy="297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важные уточнения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Автотрофия шире понятия «растение»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Автотрофия — это не синоним термина «растение». Среди автотрофов есть и бактерии, которые способны синтезировать органические вещества без участия готовой органики и даже без света.
</a:t>
            </a:r>
            <a:endParaRPr lang="en-US" sz="1024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энергии — один результат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хемосинтез различаются по источнику энергии: свет против окисления неорганических веществ. Тем не менее оба пути приводят к образованию собственной органики и укрепляют биосферу.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«Зелёный» не значит одинаковый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зелёные организмы фотосинтезируют с одинаковой эффективностью. Работа процесса зависит от вида, строения листа и условий освещения, а также от того, как растение регулирует потери воды.
</a:t>
            </a:r>
            <a:endParaRPr lang="en-US" sz="101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углерод, но и среда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не используют готовую органику как основной источник углерода. Однако им нужны вода, минеральные вещества и подходящие условия, иначе синтез органики резко снижается.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превращает неорганические вещества в органические и связывает энергию света или химических реакций в клеточных веществах. Автотрофы обеспечивают кислород, первичную биомассу и устойчивость пищевых цепей.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— фундамент жизни на Земле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2026-05-12T10:26:18Z</dcterms:created>
  <dcterms:modified xsi:type="dcterms:W3CDTF">2026-05-12T10:26:18Z</dcterms:modified>
</cp:coreProperties>
</file>