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глаголы меняются по временам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когда действие было, есть или будет.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времена глагола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 помогают точно рассказать, что произошло, что происходит сейчас и что случится позже. С ними речь становится понятной, как аккуратный школьный дневник.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русского глагола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показывает действие, которое уже завершилось. Оно помогает рассказать о том, что было вчера, на уроке, дома или на прогулке.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обозначает действие, которое происходит прямо сейчас. Оно словно говорит: «Смотри, это делается в этот самый момент».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сообщает о том, что ещё только случится. Оно удобно для планов, обещаний и мечтаний: сначала урок, потом новые дела.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действие уже произошло
</a:t>
            </a:r>
            <a:endParaRPr lang="en-US" sz="231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отвечает на вопросы что делал? что сделала? что делали? что сделали? Такие формы сразу подсказывают: действие осталось позади.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 глаголов в этой форме есть суффикс -л: читал, рисовала, играли. По нему легко заметить знакомое прошедшее время.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прошедшее время изменяется по родам: он читал, она читала, оно светило. Во множественном числе род уже не показывается.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прошедшее время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часто дружит со словами вчера, недавно, утром и в прошлом году. Они помогают быстро понять, что действие уже было.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в прошедшем времени обычно есть суффикс -л. Он встречается в словах читал, писала, рисовали и подсказывает нужную форму.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род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число, а в единственном числе ещё и род. Поэтому можно сказать: он пришёл, она пришла, оно пришло.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закончилось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помогает понять, что действие уже завершилось или произошло раньше другого события. Это очень удобно в рассказах и ответах на уроке.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прямо сейчас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сидит с книгой и внимательно читает страницу за страницей. Рядом лежит тетрадь, но взгляд пока прикован к тексту. Так легко увидеть настоящее время: действие идёт в этот самый момент и ещё не закончено.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рисует на уроке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карандаши, а девочка аккуратно рисует дом и дерево. Учитель ещё не забрал рисунок, потому что работа продолжается. Здесь глагол показывает действие, которое происходит сейчас, будто картинка оживает на глазах.
</a:t>
            </a:r>
            <a:endParaRPr lang="en-US" sz="1456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в жизни школьника
</a:t>
            </a:r>
            <a:endParaRPr lang="en-US" sz="2778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глаголы изменяются по лицам и числам: я читаю, ты читаешь, он читает, мы читаем. Окончание помогает понять, кто именно выполняет действие.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лицо, меняется и форма слова. Поэтому можно сразу заметить, говорим ли мы о себе, о собеседнике или о других людях.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звучит в живой речи: дети рассказывают, что делают на уроке, дома или на перемене. Речь получается простой и очень понятной.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есть у глаголов несовершенного вида. Такие глаголы показывают действие в процессе, словно оно идёт без спешки и не просит перемен.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настоящего времени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время: действие ещё впереди
</a:t>
            </a:r>
            <a:endParaRPr lang="en-US" sz="2644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отвечает на вопросы что будет делать? что сделает? Оно сообщает о действии, которое ещё не началось, но обязательно случится позже.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говорить о планах и обещаниях: завтра пойду в библиотеку, вечером нарисую открытку, а на выходных прочитаю новую книгу.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звучит как обещание приключения: сначала подготовка, потом действие. У глагола словно есть билет в завтрашний день.
</a:t>
            </a:r>
            <a:endParaRPr lang="en-US" sz="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время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рассуждения помогает быстро понять форму глагола в предложении.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3098" y="1471987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каждого времени
</a:t>
            </a:r>
            <a:endParaRPr lang="en-US" sz="2674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часто подходят слова вчера, недавно, утром и в прошлый раз. Они подсказывают, что действие уже произошло и осталось в прошлом.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узнать по словам сейчас, сегодня и в этот момент. Эти подсказки показывают, что действие происходит прямо сейчас, без ожидания.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завтра, скоро, потом и через час помогают заметить будущую форму. Они говорят: действие ещё впереди и вот-вот начнётся.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совершает один человек или один предмет, глагол стоит в единственном числе: читает, играл, будет рисовать. По форме сразу видно одного участника действия.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действующих лиц несколько, глагол переходит во множественное число: читают, играли, будут рисовать. Эта форма помогает не перепутать одного героя с целой группой.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нужную форму, сначала посмотри, кто действует: один или несколько. Затем подбери глагол так, чтобы он точно совпал с числом подлежащего.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числам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глагола в прошедшем времени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в единственном числе меняет форму по роду: он пришёл, она пришла, оно пришло. Так легко связать слово с мальчиком, девочкой или предметом.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они пришли, мальчики играли, книги лежали. Поэтому для нескольких предметов и людей выбирают одну общую форму, без мужского или женского оттенка.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такого изменения нет: читаю, читаешь, прочитаем, будет читать. Значит, род нужно проверять только тогда, когда глагол стоит в прошедшем времени.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будущего времени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будущего времени состоит из одного слова: напишет, прочитают, покажу. Она часто сообщает о действии, которое завершится целиком и даст результат.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форма будущего времени строится из двух слов: буду читать, будет играть, будем учить. Она показывает действие, которое будет происходить какое-то время, не торопясь, шаг за шагом.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относятся к будущему, но звучат по-разному. Если нужно показать результат — выбирают простую форму, если важно само продолжение действия — составную.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809" y="1384985"/>
            <a:ext cx="36875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0329" y="1384985"/>
            <a:ext cx="316078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связи вида и времени
</a:t>
            </a:r>
            <a:endParaRPr lang="en-US" sz="2543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имеют все три времени: прошедшее, настоящее и будущее. Они помогают показать действие в процессе, например: читал, читает, будет читать.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не образуют настоящее время. Они чаще обозначают завершённое действие: прочитал, прочитает. Сразу видно, что результат уже есть или появится позже.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помогает понять, закончилось ли действие или ещё идёт. Это подсказывает, какую форму времени нужно выбрать, чтобы мысль прозвучала точно и без путаницы.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глаголов: читать и прочитать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читать называет действие, которое ещё продолжается. Его можно поставить в прошедшее, настоящее и будущее время: читал, читает, будет читать.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прочитать показывает завершённое действие и результат. Поэтому у него есть формы прочитал и прочитает, а настоящего времени нет.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пара помогает заметить разницу между процессом и итогом. Один глагол словно говорит: «читаю, не спешу», а другой — «уже дочитал».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оба слова, становится ясно, почему формы времени меняются по-разному. Вид глагола как будто подсказывает, что важнее: действие или его результат.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настоящее и будущее время: пишет и будет писать. Чтобы не ошибиться, нужно спросить себя, происходит ли действие сейчас или только будет позже.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забыть про род в прошедшем времени. Формы пришёл, пришла, пришло звучат похоже, но выбираются по тому, кто совершал действие.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похожие слова вводят в заблуждение: они почти одинаково звучат, но обозначают разное время. Тут спасают вопрос, смысл предложения и маленькая проверка без спешки.
</a:t>
            </a:r>
            <a:endParaRPr lang="en-US" sz="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25" y="397625"/>
            <a:ext cx="6619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форму глагола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30717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время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 на смысл предложения. Если действие уже было — это прошедшее время, если идёт сейчас — настоящее, если будет позже — будущее.
</a:t>
            </a:r>
            <a:endParaRPr lang="en-US" sz="1468" dirty="0"/>
          </a:p>
        </p:txBody>
      </p:sp>
      <p:sp>
        <p:nvSpPr>
          <p:cNvPr id="10" name="Text 2"/>
          <p:cNvSpPr txBox="1"/>
          <p:nvPr/>
        </p:nvSpPr>
        <p:spPr>
          <a:xfrm>
            <a:off x="407054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форму слова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определяем число, а в прошедшем времени ещё и род. Так проще выбрать правильную форму: читал, читает или будет читать.
</a:t>
            </a:r>
            <a:endParaRPr lang="en-US" sz="1477" dirty="0"/>
          </a:p>
        </p:txBody>
      </p:sp>
      <p:sp>
        <p:nvSpPr>
          <p:cNvPr id="11" name="Text 3"/>
          <p:cNvSpPr txBox="1"/>
          <p:nvPr/>
        </p:nvSpPr>
        <p:spPr>
          <a:xfrm>
            <a:off x="5830900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ответ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перечитать предложение целиком. Если форма глагола подходит по смыслу и по признакам, значит, проверка выполнена верно.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1169" y="2754950"/>
            <a:ext cx="1346100" cy="18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задать к глаголу вопрос. По нему легче понять, что перед нами: действие в прошлом, сейчас или в будущем.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предложении глагол. Это слово обычно отвечает за действие и помогает понять, кто что делает, делал или будет делать.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задай к нему вопрос и определи время по смыслу. Вопрос быстро подсказывает, относится ли действие к прошлому, настоящему или будущему.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проверь число: один участник действия или несколько. В прошедшем времени не забудь посмотреть ещё и на род, если слово стоит в единственном числе.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будущего времени посмотри, простая это форма или составная. Такой порядок особенно удобен в коротких упражнениях, где важно не растеряться и выбрать ответ спокойно.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для запоминания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катился, мяч катится, мяч будет катиться. По одной и той же картинке легко увидеть три времени и заметить, как меняется форма глагола.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лежала, книга лежит, книга будет лежать. Такие короткие цепочки помогают тренироваться почти как в игре: слово остаётся знакомым, а время меняется.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шёл, дождь идёт, дождь будет идти. Это хороший пример для наблюдения: одно действие можно показать по-разному, в зависимости от того, когда оно происходит.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летела, птица летит, птица будет лететь. В таких примерах легко потренироваться и быстро проверить, правильно ли выбрано время глагола.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— три подсказки для смысла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узнать прошедшее, настоящее и будущее время глагола. Достаточно задать вопрос, посмотреть на смысл и подобрать форму, чтобы мысль звучала точно и понятно.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2026-05-22T00:08:13Z</dcterms:created>
  <dcterms:modified xsi:type="dcterms:W3CDTF">2026-05-22T00:08:13Z</dcterms:modified>
</cp:coreProperties>
</file>