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5525" y="179972"/>
            <a:ext cx="54564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сведения по стереометрии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6396350" y="4798800"/>
            <a:ext cx="2578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25525" y="1837450"/>
            <a:ext cx="40818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плоских фигур — к пространству и объёму.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начинать стереометрию в 9 классе
</a:t>
            </a:r>
            <a:endParaRPr lang="en-US" sz="2871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изучения плоских фигур легко перейти к объёмным объектам, которые окружают нас каждый день. Стереометрия учит видеть форму, размеры и взаимное расположение предметов в пространстве, а также применять геометрию в практике и задачах из 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измерения позволяют задавать точку, описывать форму тела и отличать площадь поверхности от объёма.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описывают положение тела в пространстве.
</a:t>
            </a:r>
            <a:endParaRPr lang="en-US" sz="27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прямая и плоскость как основные объекты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без размеров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показывает лишь место в пространстве и не имеет длины, ширины или толщины. На чертеже её обозначают заглавной буквой, чтобы точно фиксировать положение.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как бесконечная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не имеет конца и толщины, а в геометрии помогает задавать направление. Через две точки можно провести только одну прямую, если они различны.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без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в модели считается бесконечной и ровной, без толщины. На рисунке её изображают условно, чаще в виде параллелограмма или части поверхности.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основных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из точки, прямой и плоскости строятся все дальнейшие фигуры стереометрии. Понимание их свойств необходимо, чтобы описывать расположение тел и выполнять чертежи.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стереометрии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и их краткие смыслы помогают не путать базовые объекты при чтении чертежей и решении задач.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более сложные пространственные фигуры описываются через эти исходные понятия и их взаимное расположение.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задаются фигуры в пространстве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базовых геометрических связей в стереометрии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расположение прямых и плоскостей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прямых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могут пересекаться, если у них есть одна общая точка. Такое расположение удобно изображать на чертеже, когда нужно показать место встречи линий.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396734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не пересекаются и сохраняют одинаковое направление. В пространстве они лежат в одной плоскости и не имеют общих точек.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96741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 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может пересекать плоскость в одной точке, лежать в ней или быть параллельной ей. Плоскости, в свою очередь, пересекаются по прямой или остаются параллельными.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Скрещивающиеся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Скрещивающиеся прямые не лежат в одной плоскости и не пересекаются. Это одно из самых заметных отличий стереометрии от планиметрии, где таких случаев нет.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стереометрия в жизни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стереометрия помогает точно оценивать размеры, устойчивость и вместимость объектов — от здания до упаковки или медицинской модели.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применения связана со строительством и техникой, где особенно важны форма и объём.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распределения применения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Куб: одинаковые грани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легко узнать по шести равным квадратным граням. У него одинаковые рёбра, а восемь вершин образуют строгую симметричную форму, которую удобно изображать в тетради и на чертеже.
</a:t>
            </a:r>
            <a:endParaRPr lang="en-US" sz="940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 в окружающих предметах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часто напоминает коробку, комнату или кирпич. Его грани — прямоугольники, поэтому на рисунке хорошо видны длина, ширина и высота, по которым удобно сравнивать реальные предметы.
</a:t>
            </a:r>
            <a:endParaRPr lang="en-US" sz="858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 прямоугольный параллелепипед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и пирамида как основные многогранники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9621" y="15020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и её 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призмы два равных основания, расположенные в параллельных плоскостях. Боковые грани соединяют соответствующие вершины оснований и помогают увидеть, как тело вытягивается в пространстве.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79621" y="267680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и её вершина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пирамиды одно основание, а боковые грани образованы треугольниками. Все они сходятся в одной вершине, поэтому форма пирамиды сразу отличается от призмы.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79621" y="38515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фигуры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и пирамида служат главными примерами многогранников в школе. На их основе удобно изучать рёбра, грани, вершины и строение более сложных пространственных тел.
</a:t>
            </a:r>
            <a:endParaRPr lang="en-US" sz="11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многогранников по числу элементов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многогранников при сходной форме строение заметно отличается, поэтому важно отдельно считать каждую группу элементов.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имеет больше элементов, чем призма и пирамида; число граней, рёбер и вершин зависит от типа многогранника.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по многогранникам из школьного курса геометрии
</a:t>
            </a:r>
            <a:endParaRPr lang="en-US" sz="7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и объём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описывает внешнюю оболочку тела: сколько места занимает его «кожа». Поэтому её находят, когда нужно покрыть фигуру краской, бумагой или плёнкой.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объём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измеряет внутреннее пространство тела. Он показывает, сколько вещества или сколько единичных кубиков помещается внутри коробки, бака, комнаты или другой фигуры.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площади используют квадратные единицы, а для объёма — кубические. Это важно, потому что одинаковая запись числа в этих случаях означает разные величины.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 не смешивают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может иметь большую площадь поверхности, но небольшой объём, и наоборот. Поэтому в задачах сначала определяют, что требуется найти: внешнюю поверхность или вместимость.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в геометрии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единиц длины, площади и объёма с краткими примерами их использования.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от длины к площади показатель степени увеличивается на 1, а для объёма используется третья степень единицы.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объёма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вычислении объёма прямоугольного параллелепипеда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 куба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плоскость через куб, на его поверхности появится новая фигура. В зависимости от наклона разреза это может быть квадрат, прямоугольник или другой многоугольник. Одно и то же тело даёт разные сечения при изменении положения плоскости.
</a:t>
            </a:r>
            <a:endParaRPr lang="en-US" sz="873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разрезы — разные 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 не задано заранее: его форма зависит от того, как именно проходит плоскость. У одних тел разрез проходит через вершины и рёбра, у других — через грани, поэтому линия пересечения каждый раз выглядит по-новому.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плоскость «разрезает» фигуру
</a:t>
            </a:r>
            <a:endParaRPr lang="en-US" sz="2713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00705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81993"/>
            <a:ext cx="559500" cy="44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изображают объёмные фигуры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рёбра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их проводят сплошными линиями, чтобы сразу показать форму тела. Такой способ помогает быстро увидеть, какие элементы находятся на переднем плане.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рисунок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Куб, призму и пирамиду часто рисуют не в полном развёрнутом виде, а как наглядную модель. Так проще показать их строение на плоскости.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рёбра обычно обозначают пунктиром. Это позволяет сохранить объёмность изображения и понять, какие части фигуры находятся за поверхностью.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для 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на плоскости служит опорой для вычислений и объяснений. По нему удобно отмечать рёбра, вершины, сечения и другие элементы пространственной фигуры.
</a:t>
            </a:r>
            <a:endParaRPr lang="en-US" sz="9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и пространственная геометрия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раздела геометрии изучают фигуры, но делают это в разных условиях: на плоскости и в пространстве.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Планиметрия опирается на плоские фигуры, а стереометрия — на объёмные тела; поэтому для них используют разные геометрические характеристики.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школьного курса геометрии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Грань и ребро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Грань — это плоская часть многогранника, а ребро — линия, где встречаются две грани. Если их не различать, легко ошибиться при описании строения фигуры.
</a:t>
            </a:r>
            <a:endParaRPr lang="en-US" sz="1195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длина рёбер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рёбра ещё не доказывают, что фигура имеет большой объём. Нужно учитывать длину, ширину и высоту одновременно, иначе сравнение будет неточным.
</a:t>
            </a:r>
            <a:endParaRPr lang="en-US" sz="1189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объём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 размер поверхности, а объём — вместимость тела. Одинаковое число в этих задачах не означает одно и то же, потому что величины измеряются по-разному.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и 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 — это бесконечный идеальный объект, а поверхность тела ограничена его формой. Эти понятия похожи, но в геометрии они обозначают разные вещи.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первых терминов стереометрии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определения основных понятий, с которыми начинается изучение пространственной геометрии.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связаны между собой: грань, ребро, вершина и сечение помогают описывать строение многогранников и их изображение.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стереометрии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Стереометрия учит понимать пространство, читать чертежи и различать фигуры по их строению. Освоив основные понятия, можно уверенно переходить к многогранникам, сечениям и вычислению объёма.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2026-06-03T12:12:26Z</dcterms:created>
  <dcterms:modified xsi:type="dcterms:W3CDTF">2026-06-03T12:12:26Z</dcterms:modified>
</cp:coreProperties>
</file>