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обитатели планеты Земля
</a:t>
            </a:r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кто живёт на Земле и почему природу важно беречь.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всё живое?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растут, дышат, питаются и размножаются. К ним относятся растения, животные, грибы и микроскопические организмы. Учёные уже описали около 2 миллионов видов, а на планете их, вероятно, ещё больше.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большие группы живого мира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сами создают пищу на свету из воды и воздуха. Растения украшают Землю, дают кислород и служат домом и пищей многим животным.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существа не умеют делать пищу сами, поэтому ищут её в природе. Они двигаются, защищаются, строят жилища и заботятся о потомстве.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похожи ни на растения, ни на животных. Они помогают природе перерабатывать остатки листьев, веток и старых деревьев, возвращая вещества в почву.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слишком малы, чтобы увидеть их без увеличения. Они живут в почве, воде и даже внутри живых организмов, участвуя в важных природных процессах.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зелёные помощники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 в разных местах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можно встретить в лесу, на лугу, в саду и у воды. Каждое место по-своему подходит для их жизни и роста.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пищу на свету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помогают растениям использовать солнечный свет, воду и воздух. Так они создают себе питание и продолжают расти, даже если стоят на одном месте.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Дарят кислород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выделяют кислород, которым дышат люди и животные. Без этого зелёного труда жизнь на Земле была бы совсем другой.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природу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дают тень, укрытие и пищу многим обитателям. Поэтому лес, луг или сад оживают именно благодаря им.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 человеком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мурлычет на подоконнике, собака сторожит дом, курица кудахчет во дворе, а корова даёт молоко. Эти животные живут рядом с людьми и зависят от их заботы. Зато они помогают человеку и становятся частью семьи.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соседи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Лиса, ёж, медведь и дельфин живут самостоятельно в природе. Одни быстро бегают по лесу, другие сворачиваются в клубок, третьи ловко плавают и ныряют. У каждого животного свой способ передвижения и своя среда жизни.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дикой природы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живые существа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0250" y="1630100"/>
            <a:ext cx="24651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много тени, деревьев и укрытий. Здесь живут белки, дятлы, грибы и множество растений, которым нужен влажный и спокойный уголок.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14242" y="1655750"/>
            <a:ext cx="25719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лугов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много света и травы. Тут удобно жить бабочкам, кузнечикам, зайцам и растениям, которым важно солнце и открытое пространство.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60285" y="3404700"/>
            <a:ext cx="24651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водоёмов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реках, озёрах и морях живут рыбы, водоросли и другие существа. Им нужна чистая вода, достаточно света и подходящая температура.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14242" y="3404700"/>
            <a:ext cx="25719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гор и пустынь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холодно и ветрено, а в пустынях жарко и сухо. Поэтому там выживают только те растения и животные, которые умеют приспосабливаться.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805500" y="1771275"/>
            <a:ext cx="1870832" cy="2401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и почвенные 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тоже кипит жизнь: там живут кроты, насекомые, черви и бактерии. Почва даёт им влагу, защиту и питание.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всё в природе связано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энергия Солнца и живые организмы образуют цепочку в природе.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01579"/>
            <a:ext cx="220800" cy="2523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39430"/>
            <a:ext cx="220800" cy="176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животных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хамелеона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 умеет менять окраску и сливаться с окружением. Такая хитрость помогает ему прятаться от опасности и незаметно подбираться к добыче.
</a:t>
            </a:r>
            <a:endParaRPr lang="en-US" sz="1192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ноги цапли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Цапля может заходить в воду глубже других птиц. Длинные ноги помогают ей осторожно ходить по мелководью и ловить рыбу.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шерсть медведя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белого медведя густая шерсть и толстый слой жира. Они защищают его от сильного холода и помогают жить среди льдов.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ноги зайца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задние ноги помогают зайцу быстро убегать от врагов. Он делает резкие прыжки и легко скрывается в высокой траве или среди кустов.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пернатые жители неба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прыгают у крыльца, синицы ловко снуют между ветками, а аисты стоят на длинных ногах у воды. У всех птиц есть перья, крылья и клюв, но живут они по-разному. Одни строят гнёзда возле домов, другие выбирают тихие уголки природы.
</a:t>
            </a:r>
            <a:endParaRPr lang="en-US" sz="806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рядом с нами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часть птиц улетает в тёплые края, где легче найти пищу. А другие остаются с нами круглый год и не боятся снега. Пингвин тоже птица: он прекрасно плавает, хотя летать не умеет.
</a:t>
            </a:r>
            <a:endParaRPr lang="en-US" sz="876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и зимующие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 обычно есть у насекомых, и это помогает им быстро бегать, прыгать и трудиться.
</a:t>
            </a:r>
            <a:endParaRPr lang="en-US" sz="1973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тела помогает насекомым жить почти везде: в траве, почве, воде и на цветах.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основные признаки насекомых
</a:t>
            </a:r>
            <a:endParaRPr lang="en-US" sz="10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под водой: две короткие истории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тихой речной заводи щука стоит почти неподвижно, как сторож. Стоит мелкой рыбке подплыть ближе, и сильный хвост помогает ей мгновенно рвануть вперёд. Для такой охоты особенно нужна чистая и прозрачная вода.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 в тишине камышей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озере карась неторопливо плывёт среди водорослей, а вокруг него мерцают солнечные блики. Окунь и другие рыбы двигаются плавниками и хвостом, будто маленькие лодочки. Всем им нужна вода без грязи и мусора.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Карась и море движений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— маленькие помощники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остатки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опавшие листья, ветки и старые стволы. Благодаря этому лес не превращается в свалку, а питательные вещества возвращаются в почву и снова помогают растениям расти.
</a:t>
            </a:r>
            <a:endParaRPr lang="en-US" sz="1164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повсюду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можно встретить в почве, воде и внутри живых организмов. Они слишком малы, чтобы увидеть их без прибора, но их работа в природе очень важна.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круговороту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грибы и бактерии разрушают остатки растений и животных, природа получает «вторую жизнь» для веществ. Так в земле снова появляются нужные элементы для новых ростков.
</a:t>
            </a:r>
            <a:endParaRPr lang="en-US" sz="1152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для равновесия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не эти крошечные помощники, на земле быстро накапливались бы сухие листья, упавшие ветки и другие остатки. Природе было бы трудно оставаться чистой и живой.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природе проходит цепочка питания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кормятся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Заяц, мышь или маленькие рачки находят еду среди растений. Они получают силы для движения и роста, а сами становятся пищей для следующих участников цепи.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появляются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Трава, зёрна или водоросли получают свет и становятся началом пищевой цепочки. Они создают пищу сами и служат первым звеном для других живых существ.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Завершают цепочку новые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Лиса, сова или рыбы получают питание, а грибы и бактерии помогают природе убрать остатки. Так цепочка не обрывается, а продолжает работать снова и снова.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некоторые виды становятся редкими
</a:t>
            </a:r>
            <a:endParaRPr lang="en-US" sz="1900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Исчезает дом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лес или загрязняют реку, животные и растения теряют привычное место жизни. Им трудно найти пищу, укрытие и безопасное место для потомства.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Природе вредят пожары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быстро уничтожают траву, деревья, гнёзда и норы. После них живым существам нужно долго восстанавливаться, а некоторые виды уже не успевают вернуться.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Становится меньше пищи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исчезают растения, насекомые или мелкая рыба, другим видам нечем питаться. Тогда цепочки питания нарушаются, и многим животным приходится уходить или погибать.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Человеку нужно быть осторожным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Охота, вырубка и мусор в природе делают жизнь многих видов труднее. Чем аккуратнее люди относятся к лесам, лугам и рекам, тем больше у живого мира шансов.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дела, которые помогают природе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ежедневные привычки человека уменьшают вред и поддерживают живой мир.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619" y="1484375"/>
            <a:ext cx="258563" cy="295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рассказывает Красная книга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для людей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напоминает: если вид попал в список, значит, ему уже нелегко. Это не просто книга, а важный знак — нужно действовать осторожно и разумно.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есть и редкие орхидеи, и другие растения, которые легко повредить. Им особенно важны чистая вода, свет и спокойные места без лишнего беспокойства.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под охраной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тигр, белый журавль и снежный барс — это лишь часть видов, которым нужна помощь человека. Их нужно беречь особенно внимательно, чтобы они не исчезли.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редких видов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Красную книгу вносят растения и животных, которым нужна особая защита. Это помогает людям узнать, кто стал редким и почему таким видам требуется осторожное отношение.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просторы океана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открытом океане медленно плывёт кит, и вода вокруг него кажется бесконечной. Рядом могут появиться дельфины, рыбы и морские черепахи. Всем им нужна чистая вода, чтобы дышать, находить пищу и спокойно жить.
</a:t>
            </a:r>
            <a:endParaRPr lang="en-US" sz="806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 в синей глубине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Коралловый риф похож на яркий город с множеством улиц и домов. Между кораллами прячутся рыбы, медузы и маленькие морские жители. Здесь особенно важно светлое и чистое море, чтобы жизнь не угасала.
</a:t>
            </a:r>
            <a:endParaRPr lang="en-US" sz="806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Подводный город рифа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метров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так может вырастать синий кит, самое крупное животное на Земле.
</a:t>
            </a:r>
            <a:endParaRPr lang="en-US" sz="2201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умеет удивлять размерами: от существ, заметных только под микроскопом, до гигантов океана и самых высоких деревьев.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 синем ките в научно-популярных энциклопедиях
</a:t>
            </a:r>
            <a:endParaRPr lang="en-US" sz="10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живой природой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внимательно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следы на земле, птичьи голоса и повадки животных помогают узнавать природу. Чем внимательнее наблюдатель, тем больше интересных открытий он замечает.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 тишину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наблюдений лучше двигаться спокойно и не шуметь. Тогда животные не испугаются, а можно будет увидеть их естественное поведение, а не тревожный побег.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живое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растения, трогать гнёзда и брать детёнышей в руки. Даже маленькое вмешательство может навредить, а природе потом будет трудно восстановиться.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аккуратным другом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помощник природы ничего не портит и не пугает живых существ. Он наблюдает бережно, запоминает увиденное и уходит так же тихо, как пришёл.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животные, грибы и бактерии живут рядом и помогают друг другу. Если беречь леса, воду, воздух и обитателей планеты, Земля останется добрым домом для всех.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общий дом живого мира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2026-05-25T19:49:37Z</dcterms:created>
  <dcterms:modified xsi:type="dcterms:W3CDTF">2026-05-25T19:49:37Z</dcterms:modified>
</cp:coreProperties>
</file>