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 и повесть «Последний срок»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материнской любви, памяти рода и нравственном выборе семьи.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эпоха и «деревенская проза»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срок» вырос из времени перемен, когда деревня теряла привычный уклад, а литература особенно остро говорила о памяти, корнях и ответственности человека перед близкими.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место повести в творчестве Распутина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вышла в 1970 году и сразу обозначила важную для Распутина тему: нравственную проверку человека в повседневной, внешне незаметной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писателя — не событие как таковое, а совесть, сострадание, верность родному дому и внутренняя цена каждого поступка.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особенно ясно проявился распутинский интерес к судьбе деревни, простых людей и памяти, которая удерживает семью от духовного распада.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ситуация: ожидание последнего часа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Приезд детей в родной дом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собираются рядом не только из заботы: в их поступках слышны долг, тревога и привычка исполнять обязанность. Дом становится местом скрытого семейного испытания.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и близость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Старуха Анна тяжело больна и без слов понимает, что её время подходит к завершению. Эта тишина вокруг болезни делает каждый день особенно значимым.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 как последовательность прощаний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показывает постепенное приближение к неизбежному финалу и нравственному итогу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Анны: материнство, терпение и духовная сила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хранит память о семье и доме, потому что вся её жизнь связана с трудом, заботой о близких и верностью родной земле.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сила не громкая: она терпеливо переносит болезнь и не требует сочувствия, хотя чувствует, как дети всё дальше отходят от неё душой.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последние дни Анна остаётся внутренне собранной. Её мысли о прожитом пути превращают личную судьбу в нравственный пример.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Анны: разные формы отчуждения от матери и дома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свой характер, но всех объединяет ослабление связи с материнским домом. Они привыкли к городской жизни и не умеют быть рядом по-настоящему.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держатся сухо и практично, другие — суетливо и нервно. Внешняя забота часто не совпадает с внутренней готовностью к сочувствию.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матери обнаруживает скрытую растерянность: дети не знают, как говорить о главном, и прячутся за повседневными делами.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показывает, что кровное родство ещё не гарантирует душевной близости. Ответственность перед матерью требует не слова, а зрелости сердца.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160286"/>
            <a:ext cx="4009200" cy="8195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 семье Анны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 не только родственные связи, но и нравственную зрелость каждого персонажа.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степень близости к Анне определяется не родством, а способностью к заботе, участию и внутренней ответственности.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Распутин, повесть «Последний срок» (1970)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дистанция между детьми и матерью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внешняя близость к дому не всегда означает подлинную душевную связь с матерью.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показатель, тем заметнее забота и искренность; низкие значения связаны с сухостью, слабостью или внутренней отстранённостью.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системе образов повести «Последний срок» (1970)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68259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68317"/>
            <a:ext cx="719700" cy="5757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символ родовой памяти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дом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Анны — не просто место действия, а пространство, где хранится история семьи, привычный уклад и память о прожитых годах.
</a:t>
            </a:r>
            <a:endParaRPr lang="en-US" sz="867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мир дома напоминает о ежедневной заботе, которой держится семейная жизнь: в вещах видны труд, терпение и долгий материнский подвиг.
</a:t>
            </a:r>
            <a:endParaRPr lang="en-US" sz="807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собираются под одной крышей без внутреннего единства, дом обнажает не родство, а духовную разобщённость, ставшую нравственной проблемой семьи.
</a:t>
            </a:r>
            <a:endParaRPr lang="en-US" sz="7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природные детали в повести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 помогают почувствовать границу между жизнью и смертью как спокойную и естественную, а не как внезапную трагедию или внешний драматический эффект.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у Распутина не просто фон: сырость, тишина и увядание точно совпадают с состоянием Анны и создают ощущение медленного угасания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материнской любви к нравственному итогу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внутреннее движение конфликта в повести: от самоотдачи матери к позднему осознанию детьми своей вины и утраты.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совести и позднего прозрения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показывает, что ценность близкого человека часто понимают слишком поздно: дети осознают значение матери уже в момент её ухода, когда ничего нельзя исправить.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в повести связана с памятью о корнях и умением видеть в старшем человеке не только болезнь и возраст, но и прожитую им жизнь.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стыда перед родным человеком ведёт к духовной бедности: личность теряет глубину, а родственные связи превращаются в пустую формальность.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повести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переплетены и усиливают друг друга, поэтому один образ редко существует отдельно от другого.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материнство и память: именно они задают нравственный смысл текста и объединяют остальные мотивы.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Распутина «Последний срок» (1970), авторский анализ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 и психологическая манера Распутина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сдержанный и точный: короткие фразы, разговорные интонации и бытовые подробности создают ощущение правды деревенской жизни без лишней приукрашенности.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строится через паузы, жесты, взгляды и недосказанность, поэтому внутреннее состояние героев раскрывается не прямыми объяснениями, а тонкими деталями поведения.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речь персонажей помогает увидеть их характеры и степень душевной близости: кто способен на участие, а кто прячется за суетой и сухостью.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названия «Последний срок»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матери наступает окончательная граница. Семейная память уже не может быть восстановлена прежним способом, а упущенный момент остаётся нравственным упрёком.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обозначает не только последний срок жизни Анны. Это ещё и последняя возможность для детей вернуться к вниманию, любви и ответственности, пока ещё не поздно.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утверждает повесть о человеке и семье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авторского взгляда — не внешняя драма, а то, как человек хранит или теряет нравственную опору в семье.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память и ответственность, тем прочнее семья; когда они ослабевают, родство остаётся лишь формальным.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Распутина «Последний срок» (1970), интерпретация ключевых ценностей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625694"/>
            <a:ext cx="3971100" cy="18921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средства повести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приёмы помогают раскрыть тему семьи, памяти и нравственного выбора.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работают не по отдельности, а вместе: они создают тихую, но очень напряжённую картину внутреннего разлома семьи.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Распутина «Последний срок»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696" y="2223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остаётся актуальной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близость между родителями и детьми требует не привычки, а постоянного участия, внимания и готовности быть рядом в трудный момент.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заставляет задуматься о том, как легко не заметить чужую боль, если жить только делами и откладывать важное на потом.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Анны показывает, что у нравственного выбора есть предел: позднее понимание ценности близкого человека уже не возвращает утраченное.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срок как урок совести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Распутина убеждает: любовь, память и уважение к старшим нельзя откладывать. Именно они удерживают человека от духовной пустоты и сохраняют семью.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2026-05-23T15:36:04Z</dcterms:created>
  <dcterms:modified xsi:type="dcterms:W3CDTF">2026-05-23T15:36:04Z</dcterms:modified>
</cp:coreProperties>
</file>