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ist das Wetter im Winter? Зимняя погода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зимней погоде по-немецки.
</a:t>
            </a:r>
            <a:endParaRPr lang="en-US" sz="30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зимнюю погоду полезно учить по-немецки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погода помогает описывать мир вокруг простыми немецкими фразами. Дети учатся говорить о холоде, снеге, ветре и солнце, а заодно запоминают слова про одежду и зимние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зимние слова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Sonne нужно, когда зимой светит солнце. Даже в морозный день оно делает небо ярче, а фраза Die Sonne scheint звучит очень просто и понятно.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Schnee описывает то, что дети видят зимой за окном. Оно связано с фразой Es liegt Schnee и сразу вызывает образ белого двора, дорожек и сугробов.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Winter помогает назвать самое время года, когда вокруг снег, мороз и короткие дни. Оно часто встречается в простых фразах и легко запоминается по зимним картинкам.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kalt нужно, чтобы сказать, что на улице холодно. Его удобно соединять с короткой фразой Es ist kalt, а потом добавлять слова heute или draußen.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Wind помогает сказать, что на улице ветрено. В коротком описании можно услышать Es ist windig, и сразу становится понятно, почему щёки мёрзнут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es schneit — когда идёт снег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двор утром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выглядывают в окно и сразу видят: Es schneit. Всё вокруг становится белым — крыши, деревья, дорожки и машины. Снег ложится мягким ковром, и двор выглядит как зимняя открытка.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варежки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кружатся снежинки, а ребята надевают варежки и шапки. Слово Schnee легко запоминается, потому что его можно увидеть почти сразу: снег падает, лежит и тихо укрывает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погода: Es ist kalt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Es ist kalt говорит о самой обычной зимней погоде. Её можно услышать утром, днём и вечером, особенно когда за окном мороз и хочется быстрее надеть тёплую куртку.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kalt удобно добавлять уточнения: sehr kalt, heute kalt, draußen kalt. Такие короткие сочетания помогают детям точно сказать, насколько холодно, не строя длинных и сложных предложений.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фразу, полезно представить красные щёки, шапку, шарф и варежки. Тогда холод сразу становится понятным, а немецкое выражение начинает звучать знакомо и по-домашнему.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зимой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Es ist windig помогает сказать, что на улице дует ветер. Дети легко связывают её с шумом за окном, качающимися деревьями и холодным воздухом.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Wind часто представляют как невидимую силу, которая всё двигает. От него шевелятся шарфы, снежинки летят быстрее, а прогулка кажется бодрее и веселее.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холод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ветер делает погоду ещё холоднее. Поэтому фразы о ветре удобно учить вместе со словами kalt, холодный и резкий: они хорошо работают в коротком описании погоды.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выражением Es weht der Wind дети учатся замечать погоду не только по снегу, но и по движению воздуха. Это очень полезно для коротких ответов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зимой: die Sonne scheint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зимний день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светит особенно ярко на фоне белого снега. Фраза Die Sonne scheint показывает, что день солнечный, даже если на улице всё равно холодно. Небо становится голубым, а воздух — свежим и бодрым.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но не тепло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в окно и видит солнце над крышами. Можно сказать: Die Sonne scheint, aber es ist kalt. Такое короткое сравнение помогает понять, что зимнее солнце светит красиво, но почти не греет.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снегу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выходит из-за облаков, снег начинает блестеть. Белый двор становится ярче, а тени — длиннее. Для младших школьников это простой и запоминающийся способ связать солнечную погоду с зимой.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лёд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Frost и das Eis показывают, что зима бывает по-настоящему холодной. При морозе вода застывает, а лужи превращаются в лёд. Это легко заметить утром по дорожкам и окнам.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Es friert помогает сказать, что становится всё холоднее. Для детей она особенно понятна, когда дома и на улице появляются признаки замерзания, а дыхание становится заметным в воздухе.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Das Eis ist glatt учит замечать не только погоду, но и безопасность. Скользкий лёд на дороге напоминает: зимой нужно идти спокойно и внимательно, особенно рядом со школой и домом.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Eis удобно связывать с реальными зимними наблюдениями: замёрзшая вода, блестящая поверхность, осторожные шаги. Так новое слово запоминается быстро и без скучной зубрёжки.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простое предложение о зимней 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строит короткую фразу о погоде по-немецки.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heute и разговор о погоде сегодня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дне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Heute ist es kalt. Heute schneit es. Heute scheint die Sonne. Так слово сразу связывается с реальной погодой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Wie ist das Wetter heute? удобно отвечать коротко и ясно. Слово heute делает фразу живой и очень понятной для младших школьников.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за окно и думает о погоде прямо в этот момент. Слово heute помогает начать разговор без длинного вступления.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одежда: warm angezogen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холодно, дети надевают die Jacke, die Mütze, den Schal, die Handschuhe und die Stiefel. Так слово warm angezogen сразу связывается с реальной зимней прогулкой.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связи помогают запомнить лексику без лишних объяснений: холодно — нужна шапка, идёт снег — нужны сапоги, дует ветер — пригодится шарф. Это удобно для 3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зимние занятия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Schlitten fahren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 — одно из самых любимых зимних занятий детей. Эта фраза помогает говорить о движении, снежной горке и весёлой прогулке после уроков.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Schneebälle werfen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Бросаться снежками — активная игра, которая быстро запоминается через действие. Она подходит для коротких предложений о зимнем дне, когда снег мягкий и липкий.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Einen Schneemann bauen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Лепить снеговика легко показать на картинке или в движении. Здесь дети учат слова о снеге, морковке, шарфе и зимней фантазии без сложных фраз.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Draußen spielen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можно просто играть в снегу, строить, бегать и радоваться зиме. Такая лексика помогает описать не только погоду, но и детский отдых.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о зимней погоде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задать вопрос: Wie ist das Wetter? или Ist es kalt? Такие короткие реплики понятны детям и сразу направляют разговор к теме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ответить очень просто: Ja, es ist kalt. Nein, heute schneit es nicht. Ответ не должен быть длинным: важнее ясность и правильное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 — потренировать смену вопросов: Schneit es? Scheint die Sonne? Так дети учатся слушать, отвечать и замечать погоду за окном без страха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в словах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посмотреть на картинку и назвать главные признаки: weiß, kalt, ruhig, hell. Эти слова хорошо подходят к зимнему виду из окна или к снежному двору.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сказать Winterlandschaft и добавить детали: снег на деревьях, следы на земле, серое небо, блестящий снег. Так описание становится коротким, но очень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погоды к одежде и занятиям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зимнее наблюдение ведёт к словам об одежде, играх и безопасном поведении на улице.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помогает использовать слова о погоде в живой речи без сложных конструкций.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 достаточно, чтобы потренировать вопрос, ответ и вежливое приглашение на прогулку.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диалог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зимняя погода меняется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описаний подходят слова heute, dann, plötzlich, manchmal. Они помогают рассказать, что погода не стоит на месте, а меняется прямо на глазах.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один и тот же день может быстро меняться: утром снег, днём солнце, вечером ветер. Это удобно показывать на одной картинке с разными частями дня.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зиме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знать слова, которые действительно встречаются зимой: kalt, Schnee, Wind, Frost, Eis. Они помогают назвать то, что ребёнок видит за окном почти каждый день.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и слова о зимней одежде: Mütze, Schal, Handschuhe, Stiefel. С ними легче сказать, как одеться тепло и почему это важно на прогулке.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важнее короткие модели предложений: Es ist ... / Es schneit / Die Sonne scheint. Они простые, но именно на них держится вся тема.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слова для зимы по-немецки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Schneemann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— любимый герой зимы и отличный способ запомнить новое слово. Его легко нарисовать, показать жестом и связать с игрой в снегу.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Schneebälle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 ассоциируются с движением и весёлой игрой на свежем воздухе. Это слово часто запоминается быстрее других, потому что его легко представить в действии.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Schlitten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сразу вызывают улыбку и картинку зимней горки. С этим словом дети могут говорить о прогулке, скорости и радости без длинных объяснений.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Winterspaß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настроение всей темы: зима может быть не только холодной, но и весёлой. Оно хорошо подходит для завершения разговора о зимних играх.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погода по-немецки — это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погоду, описать снег и ветер, рассказать о зимней одежде и играх. Несколько коротких фраз уже делают немецкую речь понятной и очень зимней.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2026-05-25T03:11:59Z</dcterms:created>
  <dcterms:modified xsi:type="dcterms:W3CDTF">2026-05-25T03:11:59Z</dcterms:modified>
</cp:coreProperties>
</file>