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Автомобиль: помощник человека на 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помогает людям быстро и безопасно добираться туда, где они нужны.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появились первые автомобили, поездки стали быстрее и удобнее. Сегодня машины возят людей и грузы, помогают в городе и в дороге, а на улицах встречаются самые разные виды транспорта.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автомобиль стал привычным транспортом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автомобиль снаружи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9967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Кузов
</a:t>
            </a:r>
            <a:pPr algn="l" indent="0" marL="0">
              <a:lnSpc>
                <a:spcPct val="100000"/>
              </a:lnSpc>
              <a:buNone/>
            </a:pPr>
            <a:r>
              <a:rPr lang="en-US" sz="5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Кузов — это основная часть машины. Он закрывает салон, защищает пассажиров от ветра, дождя и пыли, а также помогает удерживать внутренние детали автомобиля.
</a:t>
            </a:r>
            <a:endParaRPr lang="en-US" sz="1336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7656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
</a:t>
            </a:r>
            <a:pPr algn="l" indent="0" marL="0">
              <a:lnSpc>
                <a:spcPct val="100000"/>
              </a:lnSpc>
              <a:buNone/>
            </a:pPr>
            <a:r>
              <a:rPr lang="en-US" sz="5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позволяют автомобилю катиться по дороге. Благодаря им машина двигается вперёд, поворачивает и сохраняет устойчивость во время поездки по ровной и неровной поверхности.
</a:t>
            </a:r>
            <a:endParaRPr lang="en-US" sz="1336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5345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Фары и зеркала
</a:t>
            </a:r>
            <a:pPr algn="l" indent="0" marL="0">
              <a:lnSpc>
                <a:spcPct val="100000"/>
              </a:lnSpc>
              <a:buNone/>
            </a:pPr>
            <a:r>
              <a:rPr lang="en-US" sz="5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Фары освещают путь в темноте, чтобы водитель видел дорогу. Зеркала помогают замечать машины сзади и сбоку, а значит, делают движение внимательнее и спокойнее.
</a:t>
            </a:r>
            <a:endParaRPr lang="en-US" sz="1336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3034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Двери и окна
</a:t>
            </a:r>
            <a:pPr algn="l" indent="0" marL="0">
              <a:lnSpc>
                <a:spcPct val="100000"/>
              </a:lnSpc>
              <a:buNone/>
            </a:pPr>
            <a:r>
              <a:rPr lang="en-US" sz="5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Двери позволяют удобно садиться в автомобиль и выходить из него. Окна дают обзор дороги, а через них пассажиры могут смотреть наружу и чувствовать себя комфортнее.
</a:t>
            </a:r>
            <a:endParaRPr lang="en-US" sz="1336" dirty="0"/>
          </a:p>
        </p:txBody>
      </p:sp>
      <p:sp>
        <p:nvSpPr>
          <p:cNvPr id="15" name="Text 6"/>
          <p:cNvSpPr txBox="1"/>
          <p:nvPr/>
        </p:nvSpPr>
        <p:spPr>
          <a:xfrm>
            <a:off x="4078175" y="40723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Багажник
</a:t>
            </a:r>
            <a:pPr algn="l" indent="0" marL="0">
              <a:lnSpc>
                <a:spcPct val="100000"/>
              </a:lnSpc>
              <a:buNone/>
            </a:pPr>
            <a:r>
              <a:rPr lang="en-US" sz="5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багажнике перевозят вещи, покупки и дорожные сумки. Это очень удобно, потому что в салоне остаётся больше места для пассажиров и их спокойной поездки.
</a:t>
            </a:r>
            <a:endParaRPr lang="en-US" sz="13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внутри автомобиля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1314454" y="1936400"/>
            <a:ext cx="24822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Сиденья
</a:t>
            </a:r>
            <a:pPr algn="l" indent="0" marL="0">
              <a:lnSpc>
                <a:spcPct val="100000"/>
              </a:lnSpc>
              <a:buNone/>
            </a:pPr>
            <a:r>
              <a:rPr lang="en-US" sz="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Сиденья нужны, чтобы водитель и пассажиры ехали удобно и не устали в пути. На них сидят спокойно, правильно пристёгиваются и сохраняют безопасное положение во время движения.
</a:t>
            </a:r>
            <a:endParaRPr lang="en-US" sz="1169" dirty="0"/>
          </a:p>
        </p:txBody>
      </p:sp>
      <p:sp>
        <p:nvSpPr>
          <p:cNvPr id="13" name="Text 3"/>
          <p:cNvSpPr txBox="1"/>
          <p:nvPr/>
        </p:nvSpPr>
        <p:spPr>
          <a:xfrm>
            <a:off x="1314454" y="3019300"/>
            <a:ext cx="24822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Руль
</a:t>
            </a:r>
            <a:pPr algn="l" indent="0" marL="0">
              <a:lnSpc>
                <a:spcPct val="100000"/>
              </a:lnSpc>
              <a:buNone/>
            </a:pPr>
            <a:r>
              <a:rPr lang="en-US" sz="4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Руль помогает водителю поворачивать автомобиль и выбирать направление движения. Он требует внимательных рук и аккуратных движений, чтобы машина ехала туда, куда нужно.
</a:t>
            </a:r>
            <a:endParaRPr lang="en-US" sz="1227" dirty="0"/>
          </a:p>
        </p:txBody>
      </p:sp>
      <p:sp>
        <p:nvSpPr>
          <p:cNvPr id="14" name="Text 4"/>
          <p:cNvSpPr txBox="1"/>
          <p:nvPr/>
        </p:nvSpPr>
        <p:spPr>
          <a:xfrm>
            <a:off x="1314454" y="4102200"/>
            <a:ext cx="24822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Педали
</a:t>
            </a:r>
            <a:pPr algn="l" indent="0" marL="0">
              <a:lnSpc>
                <a:spcPct val="100000"/>
              </a:lnSpc>
              <a:buNone/>
            </a:pPr>
            <a:r>
              <a:rPr lang="en-US" sz="4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педалей водитель управляет скоростью и торможением. Одна педаль помогает ехать, другая — замедляться и останавливаться, поэтому они особенно важны на дороге.
</a:t>
            </a:r>
            <a:endParaRPr lang="en-US" sz="1186" dirty="0"/>
          </a:p>
        </p:txBody>
      </p:sp>
      <p:sp>
        <p:nvSpPr>
          <p:cNvPr id="15" name="Text 5"/>
          <p:cNvSpPr txBox="1"/>
          <p:nvPr/>
        </p:nvSpPr>
        <p:spPr>
          <a:xfrm>
            <a:off x="4822500" y="3019300"/>
            <a:ext cx="22476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Ремни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Ремни безопасности удерживают человека на месте при резком торможении или повороте. Это простая, но очень важная защита для всех, кто находится в салоне.
</a:t>
            </a:r>
            <a:endParaRPr lang="en-US" sz="1280" dirty="0"/>
          </a:p>
        </p:txBody>
      </p:sp>
      <p:sp>
        <p:nvSpPr>
          <p:cNvPr id="16" name="Text 6"/>
          <p:cNvSpPr txBox="1"/>
          <p:nvPr/>
        </p:nvSpPr>
        <p:spPr>
          <a:xfrm>
            <a:off x="4822500" y="4102200"/>
            <a:ext cx="31596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Приборная панель
</a:t>
            </a:r>
            <a:pPr algn="l" indent="0" marL="0">
              <a:lnSpc>
                <a:spcPct val="100000"/>
              </a:lnSpc>
              <a:buNone/>
            </a:pPr>
            <a:r>
              <a:rPr lang="en-US" sz="4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приборной панели водитель видит нужную информацию о машине. Там показываются скорость, уровень топлива и разные сигналы, которые помогают вовремя заметить изменения.
</a:t>
            </a:r>
            <a:endParaRPr lang="en-US" sz="12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автомобиля к движению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двигателя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включает двигатель, чтобы автомобиль получил энергию для движения. Без этого машина не сможет тронуться с места.
</a:t>
            </a:r>
            <a:endParaRPr lang="en-US" sz="1371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управления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водитель берёт управление в руки: смотрит на дорогу, держит руль и готовит педали к работе.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плавно трогается, когда колёса получают силу от двигателя. Машина начинает ехать вперёд.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и остановка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водитель поворачивает или тормозит, а в нужном месте останавливает автомобиль спокойно и точно.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автомобили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3935150" y="1006075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Легковые машины
</a:t>
            </a:r>
            <a:pPr algn="l" indent="0" marL="0">
              <a:lnSpc>
                <a:spcPct val="100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Легковые автомобили созданы для перевозки людей. В них обычно ездят семьи, друзья или один водитель, когда нужно быстро и удобно добраться до нужного места.
</a:t>
            </a:r>
            <a:endParaRPr lang="en-US" sz="1248" dirty="0"/>
          </a:p>
        </p:txBody>
      </p:sp>
      <p:sp>
        <p:nvSpPr>
          <p:cNvPr id="13" name="Text 3"/>
          <p:cNvSpPr txBox="1"/>
          <p:nvPr/>
        </p:nvSpPr>
        <p:spPr>
          <a:xfrm>
            <a:off x="3935150" y="1724457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Грузовики
</a:t>
            </a:r>
            <a:pPr algn="l" indent="0" marL="0">
              <a:lnSpc>
                <a:spcPct val="100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Грузовые автомобили перевозят большие и тяжёлые грузы. Они помогают доставлять строительные материалы, мебель, продукты и другие вещи, которые невозможно унести вручную.
</a:t>
            </a:r>
            <a:endParaRPr lang="en-US" sz="1248" dirty="0"/>
          </a:p>
        </p:txBody>
      </p:sp>
      <p:sp>
        <p:nvSpPr>
          <p:cNvPr id="14" name="Text 4"/>
          <p:cNvSpPr txBox="1"/>
          <p:nvPr/>
        </p:nvSpPr>
        <p:spPr>
          <a:xfrm>
            <a:off x="3935150" y="2442839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
</a:t>
            </a:r>
            <a:pPr algn="l" indent="0" marL="0">
              <a:lnSpc>
                <a:spcPct val="100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везут сразу много пассажиров. Это удобный общественный транспорт, который помогает людям ездить в школу, на работу и по городу.
</a:t>
            </a:r>
            <a:endParaRPr lang="en-US" sz="1248" dirty="0"/>
          </a:p>
        </p:txBody>
      </p:sp>
      <p:sp>
        <p:nvSpPr>
          <p:cNvPr id="15" name="Text 5"/>
          <p:cNvSpPr txBox="1"/>
          <p:nvPr/>
        </p:nvSpPr>
        <p:spPr>
          <a:xfrm>
            <a:off x="3935150" y="3161222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 работают от аккумулятора, а не от бензина. Они едут тихо и не используют топливо из обычной заправки.
</a:t>
            </a:r>
            <a:endParaRPr lang="en-US" sz="1495" dirty="0"/>
          </a:p>
        </p:txBody>
      </p:sp>
      <p:sp>
        <p:nvSpPr>
          <p:cNvPr id="16" name="Text 6"/>
          <p:cNvSpPr txBox="1"/>
          <p:nvPr/>
        </p:nvSpPr>
        <p:spPr>
          <a:xfrm>
            <a:off x="3935150" y="3879604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Внедорожники
</a:t>
            </a:r>
            <a:pPr algn="l" indent="0" marL="0">
              <a:lnSpc>
                <a:spcPct val="100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для бездорожья лучше справляются с неровной дорогой, снегом и грязью. Они подходят для поездок там, где обычному автомобилю было бы труднее.
</a:t>
            </a:r>
            <a:endParaRPr lang="en-US" sz="12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поездка на автомобиле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во время обычной поездки на автомобиле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отвечает за движение машины и безопасность всех в салоне.
</a:t>
            </a:r>
            <a:endParaRPr lang="en-US" sz="1891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водитель следит за дорогой, знаками и светофорами. От его решений зависит, насколько спокойно и безопасно пройдёт поездка.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правилам дорожного движения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8281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 автомобиле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Пристёгиваться ремнём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Ремень безопасности нужно застёгивать каждому пассажиру. Он помогает удержаться на месте, если машина резко тормозит, и делает поездку гораздо безопаснее.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Ездить в кресле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Маленьким детям нужно специальное детское кресло, если оно подходит по возрасту и росту. Оно помогает сидеть правильно и защищает ребёнка во время поездки.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отвлекать водителя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движения не стоит громко шуметь, дёргать водителя или мешать ему смотреть на дорогу. Спокойные пассажиры помогают избежать ошибок и опасных ситуаций.
</a:t>
            </a:r>
            <a:endParaRPr lang="en-US" sz="1278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высовываться из окна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вставать на сиденье или высовывать руки и голову в окно. В машине важно сидеть спокойно, чтобы не попасть в опасное положение.
</a:t>
            </a:r>
            <a:endParaRPr lang="en-US" sz="127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автомобилю видеть дорогу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Фары в вечернем свете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темнеет, фары освещают дорогу впереди. Они помогают водителю видеть повороты, знаки и пешеходов. Без света машина словно идёт с закрытыми глазами, а это совсем не смешно.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Поворотники и стоп-сигналы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Поворотники показывают другим водителям, куда собирается ехать машина. Стоп-сигналы загораются, когда автомобиль тормозит, и предупреждают тех, кто едет сзади. Так движение становится понятнее для всех.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Зеркала и стеклоочистители
</a:t>
            </a:r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Зеркала помогают смотреть по сторонам и замечать машины сзади. А стеклоочистители убирают капли дождя и снег со стекла, чтобы водитель видел дорогу даже в непогоду.
</a:t>
            </a:r>
            <a:endParaRPr lang="en-US" sz="103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9485" y="0"/>
            <a:ext cx="274253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чём работает автомобиль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0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Бензин и дизель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автомобили заправляют бензином или дизельным топливом. В двигателе это топливо превращается в энергию, которая помогает машине ехать по дороге и перевозить людей или грузы.
</a:t>
            </a:r>
            <a:endParaRPr lang="en-US" sz="1061" dirty="0"/>
          </a:p>
        </p:txBody>
      </p:sp>
      <p:sp>
        <p:nvSpPr>
          <p:cNvPr id="12" name="Text 4"/>
          <p:cNvSpPr txBox="1"/>
          <p:nvPr/>
        </p:nvSpPr>
        <p:spPr>
          <a:xfrm>
            <a:off x="3337703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машины подходят для разных поездок. Одни удобны в городе, другие лучше справляются с длинной дорогой. Всё зависит от размера, мощности и вида топлива.
</a:t>
            </a:r>
            <a:endParaRPr lang="en-US" sz="1189" dirty="0"/>
          </a:p>
        </p:txBody>
      </p:sp>
      <p:sp>
        <p:nvSpPr>
          <p:cNvPr id="13" name="Text 5"/>
          <p:cNvSpPr txBox="1"/>
          <p:nvPr/>
        </p:nvSpPr>
        <p:spPr>
          <a:xfrm>
            <a:off x="330150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ход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Электромобиль получает энергию от аккумулятора. Он заряжается от электросети, работает тихо и не использует бензин, поэтому во время поездки не выпускает выхлопной дым.
</a:t>
            </a:r>
            <a:endParaRPr lang="en-US" sz="1134" dirty="0"/>
          </a:p>
        </p:txBody>
      </p:sp>
      <p:sp>
        <p:nvSpPr>
          <p:cNvPr id="14" name="Text 6"/>
          <p:cNvSpPr txBox="1"/>
          <p:nvPr/>
        </p:nvSpPr>
        <p:spPr>
          <a:xfrm>
            <a:off x="3337703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выбирает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автомобиля люди смотрят, как далеко предстоит ездить, сколько пассажиров нужно везти и насколько важно тратить меньше топлива. У каждой машины есть свои плюсы и особенности.
</a:t>
            </a:r>
            <a:endParaRPr lang="en-US" sz="10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машине нужен уход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265162" y="135300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
</a:t>
            </a:r>
            <a:pPr algn="r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осматривает машину: проверяет колёса, свет, стёкла и зеркала. Это помогает заметить поломку заранее и не попасть в неприятную ситуацию на дороге.
</a:t>
            </a:r>
            <a:endParaRPr lang="en-US" sz="1020" dirty="0"/>
          </a:p>
        </p:txBody>
      </p:sp>
      <p:sp>
        <p:nvSpPr>
          <p:cNvPr id="11" name="Text 3"/>
          <p:cNvSpPr txBox="1"/>
          <p:nvPr/>
        </p:nvSpPr>
        <p:spPr>
          <a:xfrm>
            <a:off x="6436325" y="1282887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обслуживания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сервисе меняют масло, проверяют тормоза и другие важные детали. Так автомобиль работает лучше, а его части меньше изнашиваются.
</a:t>
            </a:r>
            <a:endParaRPr lang="en-US" sz="1179" dirty="0"/>
          </a:p>
        </p:txBody>
      </p:sp>
      <p:sp>
        <p:nvSpPr>
          <p:cNvPr id="12" name="Text 4"/>
          <p:cNvSpPr txBox="1"/>
          <p:nvPr/>
        </p:nvSpPr>
        <p:spPr>
          <a:xfrm>
            <a:off x="3265162" y="2430475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дороги
</a:t>
            </a:r>
            <a:pPr algn="r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Машину очищают от грязи, пыли и снега. Чистые фары и стёкла помогают лучше видеть дорогу, а кузов дольше сохраняет хороший вид.
</a:t>
            </a:r>
            <a:endParaRPr lang="en-US" sz="1146" dirty="0"/>
          </a:p>
        </p:txBody>
      </p:sp>
      <p:sp>
        <p:nvSpPr>
          <p:cNvPr id="13" name="Text 5"/>
          <p:cNvSpPr txBox="1"/>
          <p:nvPr/>
        </p:nvSpPr>
        <p:spPr>
          <a:xfrm>
            <a:off x="6436325" y="3564125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заботиться об автомобиле постоянно, он реже ломается и остаётся безопасным для водителя и пассажиров. Уход — это не каприз, а важное правило.
</a:t>
            </a:r>
            <a:endParaRPr lang="en-US" sz="106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в городе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Пробки на улицах
</a:t>
            </a:r>
            <a:pPr algn="l" indent="0" marL="0">
              <a:lnSpc>
                <a:spcPct val="100000"/>
              </a:lnSpc>
              <a:buNone/>
            </a:pPr>
            <a:r>
              <a:rPr lang="en-US" sz="5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машин очень много, поэтому иногда движение замедляется. Чтобы не стоять зря, водители выбирают подходящее время и маршрут, а светофоры помогают всем двигаться по очереди.
</a:t>
            </a:r>
            <a:endParaRPr lang="en-US" sz="1336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Светофоры и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свет останавливает автомобили, а зелёный разрешает движение. Дорожные знаки подсказывают, где можно ехать, поворачивать или снижать скорость, чтобы на улице был порядок.
</a:t>
            </a:r>
            <a:endParaRPr lang="en-US" sz="1372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Пешеходный переход
</a:t>
            </a:r>
            <a:pPr algn="l" indent="0" marL="0">
              <a:lnSpc>
                <a:spcPct val="100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перехода водитель должен быть особенно внимательным. Он пропускает людей, которые идут через дорогу, потому что безопасность пешеходов всегда важнее спешки.
</a:t>
            </a:r>
            <a:endParaRPr lang="en-US" sz="1508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важно ехать аккуратно, без резких манёвров. Тогда машины, автобусы и пешеходы не мешают друг другу, а дорога становится понятной и безопасной.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614076"/>
            <a:ext cx="391500" cy="31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274476"/>
            <a:ext cx="391500" cy="39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74476"/>
            <a:ext cx="391500" cy="39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машины помогают в особых задачах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машина
</a:t>
            </a:r>
            <a:pPr algn="r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машина спешит туда, где нужно быстро потушить огонь. Она везёт воду, лестницы и другое оборудование, а сирена помогает ей быстрее пробираться сквозь поток машин.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Скорая помощь нужна, когда человеку плохо или он получил травму. Внутри есть всё необходимое, чтобы врачи могли помочь по дороге в больницу.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Полицейская машина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Полицейская машина выезжает на вызовы, помогает следить за порядком и быстро добираться в нужное место. Проблесковые огни делают её заметной даже издалека.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Специальная 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другие служебные автомобили: для ремонта дорог, уборки улиц и перевозки важных грузов. Каждая такая машина выполняет свою нужную работу, как настоящий трудолюбивый помощник.
</a:t>
            </a:r>
            <a:endParaRPr lang="en-US" sz="13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автомобиль влияет на природу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Выхлопные газы
</a:t>
            </a:r>
            <a:pPr algn="l" indent="0" marL="0">
              <a:lnSpc>
                <a:spcPct val="100000"/>
              </a:lnSpc>
              <a:buNone/>
            </a:pPr>
            <a:r>
              <a:rPr lang="en-US" sz="4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автомобили во время работы выделяют выхлопные газы. Если машин на улице очень много, воздух становится грязнее, поэтому особенно важно беречь природу и не ездить без необходимости.
</a:t>
            </a:r>
            <a:endParaRPr lang="en-US" sz="1186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Исправная машина
</a:t>
            </a:r>
            <a:pPr algn="l" indent="0" marL="0">
              <a:lnSpc>
                <a:spcPct val="100000"/>
              </a:lnSpc>
              <a:buNone/>
            </a:pPr>
            <a:r>
              <a:rPr lang="en-US" sz="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обслуженный автомобиль загрязняет воздух меньше, чем сломанный. Когда двигатель работает правильно, поездка становится не только спокойнее, но и полезнее для окружающей среды.
</a:t>
            </a:r>
            <a:endParaRPr lang="en-US" sz="1367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
</a:t>
            </a:r>
            <a:pPr algn="l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 не используют бензин и не выпускают выхлопной дым из трубы. Они помогают сделать город тише и чище, особенно там, где машин очень много.
</a:t>
            </a:r>
            <a:endParaRPr lang="en-US" sz="1380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Бережная езда
</a:t>
            </a:r>
            <a:pPr algn="l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движение без лишних разгонов и остановок помогает экономить энергию и топливо. Такая езда бережёт не только машину, но и природу вокруг нас.
</a:t>
            </a:r>
            <a:endParaRPr lang="en-US" sz="13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родным
</a:t>
            </a:r>
            <a:pPr algn="ctr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семья садится в машину и едет к бабушке в гости. В пути можно помахать полям, увидеть лес и порадоваться, что дорога стала короткой и удобной. Автомобиль помогает чаще навещать тех, кого любишь.
</a:t>
            </a:r>
            <a:endParaRPr lang="en-US" sz="967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в магазин и на дачу
</a:t>
            </a:r>
            <a:pPr algn="ctr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ребёнок с родителями заезжает в магазин, а потом едет на дачу за свежими яблоками. Машина легко вмещает покупки, сумки и инструменты, поэтому повседневные дела идут быстрее и без лишней усталости.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стране
</a:t>
            </a:r>
            <a:pPr algn="ctr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долгой поездки автомобиль показывает новые города, реки и мосты. Можно сделать остановку, посмотреть достопримечательности и продолжить путь, не торопясь. Такая дорога превращается в маленькое приключение для всей семьи.
</a:t>
            </a:r>
            <a:endParaRPr lang="en-US" sz="893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в разных поездках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пешеходу идти рядом с автомобилем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безопасных действий для детей на дороге и у пешеходного перехода.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автомобилях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102742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бывают очень маленькими и очень большими. Городская машина удобно маневрирует на тесной улице, а грузовик помогает перевозить тяжёлые и объёмные вещи.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2232400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Автоматическая коробка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машин есть автоматическая коробка передач. Она помогает водителю управлять автомобилем проще, потому что не нужно постоянно переключать передачи вручную.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343737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багажник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автомобилей багажник небольшой, у других — большой, как настоящий дорожный сундук. В него удобно складывать вещи для поездки, спортивный инвентарь и покупки.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машины стали удобнее и безопаснее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ремни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автомобилях стали использовать ремни безопасности, поездки заметно стали спокойнее. Ремень помогает удержаться на месте, если машина резко тормозит, и защищает пассажиров от лишнего удара.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водителя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Подушки безопасности, камеры заднего вида и навигаторы помогают водителю внимательнее следить за дорогой. Они подсказывают, что происходит вокруг машины, и делают поездку удобнее для всей семьи.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нового времени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автомобили стали тише, экономичнее и приятнее в дороге. Но даже самые умные помощники не заменяют главного правила: на дороге нужно быть внимательным и соблюдать порядок.
</a:t>
            </a:r>
            <a:endParaRPr lang="en-US" sz="10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— полезный помощник
</a:t>
            </a:r>
            <a:pPr algn="ctr" indent="0" marL="0">
              <a:lnSpc>
                <a:spcPct val="100000"/>
              </a:lnSpc>
              <a:buNone/>
            </a:pPr>
            <a:r>
              <a:rPr lang="en-US" sz="1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помогает людям ездить на работу, в школу и в путешествия, но требует внимательности и заботы. Если знать его устройство и соблюдать правила, поездка будет безопасной и спокойной.
</a:t>
            </a:r>
            <a:endParaRPr lang="en-US" sz="385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2026-05-26T05:33:37Z</dcterms:created>
  <dcterms:modified xsi:type="dcterms:W3CDTF">2026-05-26T05:33:37Z</dcterms:modified>
</cp:coreProperties>
</file>