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России: природа, религии,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вера и история формировали уклад народов России.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живут в разных природных условиях и исповедуют разные религии. Климат, рельеф, реки, дороги и вера влияли на занятия, быт, праздники и культурные традиции.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изучаем: народы, природа и религия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физической карте России и школьному атласу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природных зон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зоны и речные бассейны помогают понять, где жизнь была особенно удобной для расселения и обмена.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тяготело к рекам, морям и более мягким зонам, а суровые территории осваивались реже.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культуры народов различаются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народа складывается не только из языка и обычаев, но и из опыта жизни в конкретной местности. Лес, степь, горы или север по-разному задавали хозяйство и повседневные навыки.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другими народами меняло одежду, пищу, ремёсла и праздники. Торговля и переселения приносили новые слова, технологии и обычаи, которые постепенно становились частью местной традиции.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 и исторические события тоже влияли на культуру. В одном регионе могли жить разные группы, поэтому традиции часто переплетались и образовывали сложную, смешанную картину.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лесная зона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и лесной зоне главным богатством были древесина, пушнина, ягоды и рыба. Лес кормил, согревал и давал материал для жилья, утвари и хозяйственных построек.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Деревянное жильё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дома хорошо подходили для влажного и холодного климата. Из дерева делали избы, хозяйственные постройки и средства передвижения, а зимой особенно ценились сани и лыжи.
</a:t>
            </a:r>
            <a:endParaRPr lang="en-US" sz="2751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бортничество и лесные промыслы помогали выживать в удалённых районах. Позднее значимым занятием стала лесозаготовка, связанная с развитием дорог и спросом на древесину.
</a:t>
            </a:r>
            <a:endParaRPr lang="en-US" sz="2702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была защищать от мороза и ветра. Поэтому широко использовали мех, шерсть, тёплые рукавицы, многослойные вещи и прочную обувь, удобную для долгой зимы.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позволяла держать большие стада и легко перемещаться вслед за пастбищами. Поэтому здесь особенно развивались скотоводство, табунное коневодство и сезонные перекочёвки.
</a:t>
            </a:r>
            <a:endParaRPr lang="en-US" sz="2792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должно было быстро собираться и разбираться. Юрта подходила для кочевой жизни: её можно было перевезти, поставить на стоянке и защититься от ветра и жары.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кочевников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степных народов часто включал мясо, молочные продукты и зерно. Такая пища была удобна для дальних переходов и соответствовала хозяйству, основанному на разведении животных.
</a:t>
            </a:r>
            <a:endParaRPr lang="en-US" sz="2994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кочевой уклад
</a:t>
            </a:r>
            <a:endParaRPr lang="en-US" sz="4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Арктика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Арктика требовали особой выносливости и точного знания природы. Холод, ветер и короткое лето определяли распорядок жизни, сезонные маршруты и способы добычи пищи.
</a:t>
            </a:r>
            <a:endParaRPr lang="en-US" sz="2795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были оленеводство, рыболовство и охота. Эти занятия помогали использовать местные ресурсы, не разрушая хрупкую природную среду Севера.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передвижения применяли нарты, оленьи упряжки и лодки в прибрежных районах. Такой транспорт был удобен на снегу, льду, воде и в условиях длинных расстояний.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 меха и кожи, потому что такие материалы лучше сохраняли тепло. Многослойная одежда защищала от мороза и позволяла работать на открытом воздухе.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высокогорья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поселения часто располагались на более безопасных площадках, где меньше риск оползней и удобнее защищаться. Высота и рельеф определяли плотность заселения и маршруты связи.
</a:t>
            </a:r>
            <a:endParaRPr lang="en-US" sz="2871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на склонах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узкие долины требовали приспосабливать хозяйство к местности. Здесь развивались скотоводство и террасное земледелие, позволяющее использовать даже трудные участки земли.
</a:t>
            </a:r>
            <a:endParaRPr lang="en-US" sz="2631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строительства использовали камень или дерево в зависимости от местных ресурсов. Такие дома лучше выдерживали климат и помогали сохранять тепло в холодных высокогорьях.
</a:t>
            </a:r>
            <a:endParaRPr lang="en-US" sz="2827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через перевалы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нередко становились пространством ремёсел и обмена. Через перевалы проходили торговые пути, поэтому жители поддерживали связи с соседними долинами и регионами.
</a:t>
            </a:r>
            <a:endParaRPr lang="en-US" sz="27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моря как пути жизни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соединяли внутренние районы страны и помогали передвигаться там, где сухопутные дороги были трудными. По воде перевозили товары, людей и новости между далёкими поселениями.
</a:t>
            </a:r>
            <a:endParaRPr lang="en-US" sz="2729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 открывали выход к обмену с другими территориями. У пристаней возникали торговые точки, а возле удобных бухт постепенно росли города и поселения.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хлеб, меха, металл и рыба были важными товарами, которые перевозили по воде. Торговля поддерживала ремёсла, ярмарки и связь между разными хозяйственными районами.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судостроение становились важными занятиями в прибрежных и речных районах. Они помогали людям жить рядом с водой и использовать её ресурсы круглый год.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школьной карте распространения основных религий России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религий в России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расселены неравномерно и связаны с историей, миграциями и культурой регионов.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что каждая религия имеет свои исторические центры, но в России они часто соседствуют и взаимодействуют.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Православие: регионы и культурные признаки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стало одной из главных религий исторической России и особенно укоренилось в центральных, северных и западных землях, где развивались города, монастыри и ремесленные центры.
</a:t>
            </a:r>
            <a:endParaRPr lang="en-US" sz="2247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православной традиции важны семейные связи, уважение к старшим, посты и большие церковные праздники. Они задавали ритм повседневной жизни и помогали сохранять общинные нормы.
</a:t>
            </a:r>
            <a:endParaRPr lang="en-US" sz="2300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облик православия легко узнать по купольным храмам, иконам и колокольному звону. Эти признаки стали заметной частью городской и сельской архитектуры России.
</a:t>
            </a:r>
            <a:endParaRPr lang="en-US" sz="2388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Крестные ходы, храмовые службы и праздники объединяли людей одного прихода. Через них передавались память, обычаи и представления о важности веры в жизни семьи.
</a:t>
            </a:r>
            <a:endParaRPr lang="en-US" sz="23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Ислам: регионы и культурные признаки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распространения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исторически связан с Татарстаном, Башкортостаном, Северным Кавказом и многими городскими общинами. Такое распространение объясняется долгой историей соседства, торговли и переселений.
</a:t>
            </a:r>
            <a:endParaRPr lang="en-US" sz="2428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мусульманских семей важны уважение к родителям и старшим, взаимопомощь, порядок в доме и соблюдение поста в Рамадан. Эти нормы заметны в повседневной жизни.
</a:t>
            </a:r>
            <a:endParaRPr lang="en-US" sz="2781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календарь включает Ураза-байрам и Курбан-байрам. Эти праздники сопровождаются молитвой, встречами с родными и угощением, подчёркивая значение общности и взаимной поддержки.
</a:t>
            </a:r>
            <a:endParaRPr lang="en-US" sz="2559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маркеры ислама — мечети с минаретами, орнамент, каллиграфия и особые правила питания. Они помогают увидеть связь веры, архитектуры и привычек людей.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Буддизм: регионы и культурные признаки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 России прежде всего связан с Бурятией, Калмыкией и Тывой. Его распространение отражает исторические связи этих регионов с Центральной Азией.
</a:t>
            </a:r>
            <a:endParaRPr lang="en-US" sz="2895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Буддийская традиция ценит спокойствие, доброжелательность и уважение к живому. Эти представления влияли на воспитание, поведение в семье и отношение к окружающему миру.
</a:t>
            </a:r>
            <a:endParaRPr lang="en-US" sz="2827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Сагаалган и Цаган Сар отмечают обновление и начало нового этапа. Они объединяют семейные встречи, пожелания добра и уважение к традиции предков.
</a:t>
            </a:r>
            <a:endParaRPr lang="en-US" sz="2827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 — дацаны, монастырские комплексы, где проходят службы и обучение. Рядом встречаются ступы и молитвенные барабаны, связанные с обрядами и молитвенной практикой.
</a:t>
            </a:r>
            <a:endParaRPr lang="en-US" sz="27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Иудаизм: общины и традиции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в России связан прежде всего с историческими общинами крупных городов и некоторых регионов. Эти общины сохраняли веру, язык традиции и память о своём прошлом.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нормы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суббота, семейные обычаи и правила питания. Они помогают сохранять ритм жизни, уважение к традиции и чувство принадлежности к общине.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Синагога была не только местом молитвы, но и центром общения, обучения и праздников. Она объединяла людей вокруг общих текстов, обрядов и памяти.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праздничные светильники, домашние обряды и календарь, основанный на еврейской традиции. Через них передаются уважение к предкам и преемственность поколений.
</a:t>
            </a:r>
            <a:endParaRPr lang="en-US" sz="27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верования и природа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верования сохранялись у части народов Севера, Сибири и Кавказа, где особенно заметна зависимость человека от природы, погоды и сезонного ритма жизни.
</a:t>
            </a:r>
            <a:endParaRPr lang="en-US" sz="2484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и предки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представления были связаны с духами местности, родом и предками. Люди старались поддерживать равновесие между человеком, землёй, животными и невидимым миром.
</a:t>
            </a:r>
            <a:endParaRPr lang="en-US" sz="2300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рощи, горы, источники и другие особые места считались важными для обряда и памяти. К ним относились бережно и без лишнего шума.
</a:t>
            </a:r>
            <a:endParaRPr lang="en-US" sz="2528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Шаманские практики, ритуалы благодарности природе и обрядовые предметы помогали людям объяснять трудные события и просить защиты. Такие традиции передавались из поколения в поколение.
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проявления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показывают, как религия и местный обычай соединяются в жизни народа. В них заметны семейные встречи, угощение, общая молитва и память о предках.
</a:t>
            </a:r>
            <a:endParaRPr lang="en-US" sz="2163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отражает климат, занятие и вкус народа. Вышивка, орнамент и головные уборы могли не только украшать, но и показывать возраст, статус или принадлежность к общине.
</a:t>
            </a:r>
            <a:endParaRPr lang="en-US" sz="2114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помогает сохранять язык, религиозные тексты и историческую память. Книги на родных языках поддерживают обучение и делают культуру более устойчивой.
</a:t>
            </a:r>
            <a:endParaRPr lang="en-US" sz="2071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мечети, дацаны, синагоги и святилища отличаются формой, но выполняют похожую роль. Это места молитвы, собраний и передачи традиции следующему поколению.
</a:t>
            </a:r>
            <a:endParaRPr lang="en-US" sz="2071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декоративные детали часто встречаются на одежде, в книгах и в архитектуре. Они помогают узнать культурные особенности народа даже без подписи.
</a:t>
            </a:r>
            <a:endParaRPr lang="en-US" sz="2163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календарь влияет на даты праздников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 используют разные способы счёта времени, поэтому даты праздников могут меняться из года в год.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объясняют только природа и религия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помогает понять уклад жизни, но не объясняет его полностью. На культуру влияли ещё история государств, переселения людей и длительные связи между регионами.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города и дороги соединяли разные народы. Вместе с товарами передавались слова, способы работы, блюда и праздничные обычаи, которые менялись в новых условиях.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регионе могли жить люди разных вер и говорить на разных языках. Поэтому культура часто складывалась не из одного источника, а из нескольких традиций сразу.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темы: природа, религии и культурные традиции народов России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Стыки культур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 границах культур чаще возникали обмен и заимствования. Торговые пути, соседство и общая жизнь делали традиции более разнообразными.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контакты между народами, тем больше общих черт появляется в быте, ремёслах и праздниках.
</a:t>
            </a:r>
            <a:endParaRPr lang="en-US" sz="4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Разнообразие, которое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 России стало результатом действия природы, путей обмена и религиозных традиций. Ландшафт влиял на занятия и быт, а контакты между людьми делали культуру богаче и ближе.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2026-07-26T22:40:49Z</dcterms:created>
  <dcterms:modified xsi:type="dcterms:W3CDTF">2026-07-26T22:40:49Z</dcterms:modified>
</cp:coreProperties>
</file>