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Giving reasons and explanations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для причин, объяснений и выводов в английской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пригодится каждому
</a:t>
            </a:r>
            <a:endParaRPr lang="en-US" sz="2214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каждый день объясняем, почему что-то сделали, выбрали или почувствовали. На английском это помогает говорить понятнее, писать связно и быстро строить логичный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контекст и цель урока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опоздал, потому что автобус задержался, и ему нужно спокойно объяснить ситуацию. Для этого важно назвать причину, коротко пояснить её и показать, к чему она привела.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или в письме ответ строится по простой цепочке: причина, объяснение, результат. Такой порядок помогает не терять мысль и звучать убедительно.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нужны связки because, since, as, so, therefore и so that. Они помогают соединять части фразы и показывают, почему событие произошло или к чему оно привело.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получится в итоге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 сможет объяснять выбор, просьбу, правило или событие коротко и последовательно. Это полезно и в устных ответах, и в небольших письменных текстах.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→ объяснение → результат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строится как цепочка смыслов: сначала причина, затем пояснение, потом следствие.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Because: основная причина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связка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отвечает на вопрос why? и чаще всего соединяет две части одного предложения. Это самая простая и естественная связка для объяснения причины в разговоре и письме.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because ставят перед причиной в середине предложения: I stayed home because I felt sick. Так фраза звучит спокойно, ясно и без лишних повторов.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of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причина выражена существительным, используется because of: because of the rain, because of traffic. Эта форма подходит, когда после связки не целое предложение, а словосочетание.
</a:t>
            </a:r>
            <a:endParaRPr lang="en-US" sz="1266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результатом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отвечает именно за причину, а не за результат. Поэтому её нельзя заменять связкой so: I was tired, so I went to bed early.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дождливый день класс остался в помещении, и учитель спокойно объяснил решение. Since it was raining, we stayed inside. Такая фраза звучит чуть более формально и подходит для связного рассказа.
</a:t>
            </a:r>
            <a:endParaRPr lang="en-US" sz="104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Дождливое утро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мальчик быстро собрал вещи и пошёл спать раньше обычного. As he was tired, he went to bed early. Здесь as помогает мягко и кратко назвать причину.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лечь спать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событие уже понятно из контекста, since и as позволяют не повторять слишком много деталей. Они особенно удобны в письменной речи, где важны плавность и аккуратный стиль.
</a:t>
            </a:r>
            <a:endParaRPr lang="en-US" sz="1083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плавная речь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as: более формальный вариант
</a:t>
            </a:r>
            <a:endParaRPr lang="en-US" sz="23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For, due to и therefore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связки часто встречаются в более связной и формальной речи. Важно видеть, что одна часть показывает причину, а другая — итог.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due to называют причину, а therefore показывает результат; значит, их нельзя взаимозаменять без изменения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одни связки называют причину, а другие показывают результат или цель. Это помогает выбрать нужное слово без путаницы.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причину и результат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Причину передают because и since/as, результат — so и therefore, а so that выражает цель.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 и классификация связок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Why?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ответьте коротко и прямо. Например: I’m studying English because I want to travel. Так собеседник сразу понимает основную мысль и не теряет нить ответа.
</a:t>
            </a:r>
            <a:endParaRPr lang="en-US" sz="1299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пояснение или второй смысловой шаг. Можно сказать, что английский помогает говорить с людьми и читать надписи. Это делает ответ полнее и убедительнее.
</a:t>
            </a:r>
            <a:endParaRPr lang="en-US" sz="1299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показать результат или пользу. Тогда ответ звучит завершённо: It helps me talk to people and read signs. Так мысль связывается в цельный мини-абзац.
</a:t>
            </a:r>
            <a:endParaRPr lang="en-US" sz="1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делают объяснение выбора ясным и естественным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достаточно трёх смысловых частей: назвать выбор, объяснить причину и добавить уточнение.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учебной модели ответа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тает, когда вокруг становится теплее. Это происходит потому, что тепло меняет состояние воды: твёрдый лёд превращается в жидкость, и мы видим лужицу на поверхности.
</a:t>
            </a:r>
            <a:endParaRPr lang="en-US" sz="114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тает лёд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 нужен не просто так, а из-за дождя. Когда небо темнеет и начинается ливень, человек берёт зонт, потому что хочет остаться сухим и не промокнуть по дороге.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зонт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звонок меняет поведение класса. Он звучит громко, поэтому ученики понимают, что урок закончился, и сразу готовятся к следующему занятию или перемене.
</a:t>
            </a:r>
            <a:endParaRPr lang="en-US" sz="1174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 встают по звонку
</a:t>
            </a:r>
            <a:endParaRPr lang="en-US" sz="1444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объяснения в 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процесса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одно действие ведёт к следующему и к заметному результату.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нужную связку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Причина →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предложении нужна связка so: причина уже названа, а дальше идёт результат. Сначала факт, потом следствие — именно так работает короткий и понятный ответ.
</a:t>
            </a:r>
            <a:endParaRPr lang="en-US" sz="1343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Начало с 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предложении подходит since: она помогает начать объяснение с причины. Такая связка звучит естественно в начале фразы и делает мысль аккуратной и логичной.
</a:t>
            </a:r>
            <a:endParaRPr lang="en-US" sz="1341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Что показывает следствие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предложении лучше выбрать so: идёт дождь, и из этого следует остановка игры. Связка показывает результат, а не новую причину.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Быстрая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ответы целиком: один союз должен выполнять только свою роль. Если сомневаешься, попробуй пересказать фразу простыми словами и посмотреть, что именно ты объясняешь.
</a:t>
            </a:r>
            <a:endParaRPr lang="en-US" sz="12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Because без лишней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ставь because в конце предложения после запятой. В английском причина обычно идёт сразу после главной части: I stayed home because I was sick.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 перепутай роль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because и so. Because вводит причину, а so показывает результат. Сравни: I was sick, so I stayed home. Здесь важен порядок мыслей.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Без лишних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повторяй одну и ту же причину дважды. Лучше добавить новое объяснение или результат, чтобы ответ звучал живо, кратко и не выглядел как одно и то же.
</a:t>
            </a:r>
            <a:endParaRPr lang="en-US" sz="12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532" y="1515502"/>
            <a:ext cx="7754935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соединения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тренировки логических связей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логическую цепочку из трёх частей: причина, объяснение и результат. В таблице показано, как отдельные фразы соединяются в понятный ответ.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причина ведёт к объяснению, а затем к итоговому следствию.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для ответа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короткой фразы о себе или событии, затем добавь причину. Такая модель помогает сразу показать логику ответа и не терять главную мысль.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устный ответ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добавь объяснение детали: почему это важно или как это работает. Один дополнительный факт делает ответ точнее и убедительнее без лишней длины.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детали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 результатом с so или therefore. Так слушатель сразу понимает, к чему ведёт твоя мысль, а ответ звучит завершённо и связно.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итог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письма используй трёхчастный шаблон: I chose… because… . It is useful because… . Therefore, … . Он помогает быстро построить абзац без путаницы.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 текста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 объяснением выбора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как цепочка: вопрос, ответ с причиной, короткое уточнение и итог.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мини-абзаца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названия хобби или кружка и сразу назови первую причину выбора. Лучше использовать простую конструкцию because, чтобы мысль была ясной с первого предложения и не теряла направление.
</a:t>
            </a:r>
            <a:endParaRPr lang="en-US" sz="1266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причина и 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и третьем предложениях добавь вторую причину и небольшую деталь. Так абзац становится содержательнее: читатель понимает не только что ты выбрал, но и почему это подходит именно тебе.
</a:t>
            </a:r>
            <a:endParaRPr lang="en-US" sz="1266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пользы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покажи пояснение: как это занятие помогает тебе в жизни, учёбе или общении. Эта часть отвечает на вопрос «что именно даёт тебе этот выбор?»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напиши результат или вывод с so либо therefore. Он связывает все мысли в один абзац и показывает, к чему приводит твой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278601"/>
            <a:ext cx="4646100" cy="111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контроля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для самопроверки ответа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готовый ответ по простому чек-листу: есть ли причины, объяснение и результат, а также правильно ли выбраны связки. Это помогает увидеть слабые места до сдачи.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элементы на месте и логика не прерывается, ответ звучит связно и убедительно.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Логика, которая работает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можешь объяснять причины и последствия коротко и понятно. Используй because, since/as, so и therefore, чтобы связывать мысли, избегать ошибок и строить связный абзац в речи и письме.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2026-07-25T18:22:36Z</dcterms:created>
  <dcterms:modified xsi:type="dcterms:W3CDTF">2026-07-25T18:22:36Z</dcterms:modified>
</cp:coreProperties>
</file>