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поэта: зачем обществу нужна поэзия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хранит правду времени и пробуждает совесть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11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назначения поэта помогает увидеть, как русская литература XIX–XX веков отвечает на вопросы свободы, ответственности и силы слова. Через Пушкина, Лермонтова, Некрасова, Блока, Маяковского и Ахматову школьник учится понимать связь искусства с историей.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573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человек особого восприятия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Преобразовать опыт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пережитый момент в стихах становится образом, ритмом и метафорой, поэтому частное событие приобретает более широкий, общечеловеческий смысл.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скрытое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замечает в привычной реальности то, что обычно ускользает от взгляда: оттенки чувства, внутреннее напряжение, противоречия эпохи и человека.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речь умеет передавать тонкие состояния — сомнение, тревогу, надежду, восторг, — которые трудно выразить обычными словами без потери смысла.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Обобщить эпоху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судьбу отдельного героя или самого автора поэт нередко показывает скрытую правду о времени, обществе и нравственном климате своего века.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«Пророке» поэт показан как человек, которому открывается высшая истина и поручается говорить от имени духовной правды и нравственного света.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Пушкина назначение поэта связано со свободой, достоинством личности и верностью высокому призванию, которое нельзя подменить ни выгодой, ни славой.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«Поэт» Пушкин показывает двойную природу творчества: в быту поэт незаметен, но в миг вдохновения его слово получает особую силу.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служение свободному слову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разные эпохи менялись акценты в образе поэта: от личной свободы к гражданской и нравственной ответственности.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усложняется: к вдохновению добавляются историческая ответственность, память и моральное свидетельство.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понимание роли поэта в русской литературе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97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веков: программные стихотворения о поэте и поэзии
</a:t>
            </a:r>
            <a:endParaRPr lang="en-US" sz="8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поэт и изгнанник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лермонтовском «Пророке» усиливается мотив отверженности: правдивое слово не находит отклика, а сам поэт оказывается одиноким перед непонимающим миром.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Лермонтовский герой сохраняет внутреннюю правоту даже тогда, когда современники не готовы услышать его голос и признать ценность сказанного.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назначения поэта у Лермонтова соединяется с ощущением разлада между личностью и обществом, где искренность нередко воспринимается как вызов.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трагическое понимание миссии поэта: он обязан говорить правду, хотя за это платит одиночеством, непонятостью и внутренним напряжением.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640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504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Некрасов: поэзия как гражданская обязанность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народу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связывает поэзию с жизнью простых людей, поэтому в центре его лирики оказываются труд, бедность, страдание и человеческое достоинство.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не просто изображают несправедливость, но и заставляют читателя увидеть ее как нравственную проблему, требующую внутреннего ответа.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у Некрасова становится основой поэтического взгляда: важно не отвлеченное рассуждение, а живая боль за человека и его судьбу.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слово у Некрасова действует как общественное свидетельство: оно раскрывает скрытую правду жизни и пробуждает чувство ответственности перед другими.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личного переживания к культурной памяти читателей.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поэтическое высказывание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язык: сохранение и обновление речи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расширяет выразительные возможности языка, когда соединяет точное слово с метафорой, ритмом, звуковой организацией и неожиданным смысловым поворотом.
</a:t>
            </a:r>
            <a:endParaRPr lang="en-US" sz="1484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Опираясь на традицию, поэзия сохраняет культурную память языка, но не повторяет ее механически: каждый сильный текст вносит в речь новый оттенок значения.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поэтический язык звучит особенно емко и многозначно: он одновременно знаком читателю и открывает ему новые способы думать и чувствовать.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поэзия в русской традиции чаще всего выходит за пределы личного переживания.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и нравственная функции доминируют, но все роли поэта взаимосвязаны и поддерживают художественную ценность текста.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поэта в литературной традиции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программным текстам русской литературы XIX–XX веков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этого периода помогают увидеть, как поэт улавливает напряжение эпохи раньше историков и публицистов.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в который тема надвигающихся перемен особенно отчетливо вошла в лирику Блока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стихотворение «Россия» (1908)
</a:t>
            </a:r>
            <a:endParaRPr lang="en-US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Ахматовой слово звучит как внутренняя опора, когда внешняя жизнь рушится. Поэт сохраняет достоинство не громкими жестами, а точностью чувства и верностью памяти, которая не позволяет стереть пережитое временем.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 в годы испытаний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и строгом стихотворении родной язык представлен как ценность, которую нужно беречь даже в эпоху страха. Эта интонация делает поэта хранителем культурной преемственности и ответственности перед будущими поколениями.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«Мужество» как защита языка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личная боль перерастает в общее историческое свидетельство. Лирический голос фиксирует трагедию без прикрас, и именно поэтому образ поэта становится образом памяти, которой нельзя позволить исчезнуть.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«Реквием»: свидетель, а не наблюдатель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Ахматова: память, достоинство, свидетельство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поэтической позиции Маяковского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входит в литературу как поэт разрыва с привычной поэтикой: его слово сразу заявляет о себе как о действии, споре и вызове.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 — первые манифесты футуристов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поэт говорит с предельной прямотой и соединяет личное чувство с общественным пафосом, превращая лирику в форму открытого разговора с эпохой.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 — «Облако в штанах»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Маяковский подводит итог своему пути: поэт мыслит себя голосом времени, который должен не только звучать, но и менять представление о будущем.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 — «Во весь голос»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условное, но оно показывает, что русская поэзия редко ограничивается одной интонацией и часто соединяет личное и историческое.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гражданская ответственность и память: именно они сильнее всего связывают поэта с временем, обществом и нравственным выбором.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Тональности поэтической миссии в ключевых текстах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программных стихотворений Пушкина, Лермонтова, Некрасова, Блока, Ахматовой и Маяковского
</a:t>
            </a:r>
            <a:endParaRPr lang="en-US" sz="7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читатель: диалог через 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остается живым, когда в нем есть опыт, понятный разным поколениям: любовь, страх, свобода, утрата, совесть и надежда.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не просто воспринимает текст, а заново открывает его смысл, соотнося написанное с собственной жизнью, историей семьи и культурной памятью.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 глубже поэтическая мысль, тем легче она выходит за пределы своей эпохи и становится частью общего духовного опыта.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разговор через время: автор уже не рядом, но его слово продолжает отвечать на вопросы, которые не теряют значения.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934023"/>
            <a:ext cx="5226300" cy="16678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темы назначения поэта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мотивы раскрывают одну идею: поэт отвечает за смысл эпохи и сохранение духовного опыта.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мотивы ведут к общему выводу: назначение поэта соединяет личный дар, нравственную ответственность и историческую память.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XIX–XX веков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2004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4148197"/>
            <a:ext cx="19792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нравственный ориентир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поэтический текст помогает не привыкать к чужой боли и не отворачиваться от страдания. Через образ и интонацию он возвращает человеку способность сопереживать.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правду и ложь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учит замечать, где речь становится подменой смысла, а где сохраняет честность. Это особенно важно, когда внешне убедительные слова не совпадают с внутренней правдой.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Отстаивать внутреннюю свободу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независимость начинается с ясной позиции и верности собственному голосу. Именно поэтому его слово часто звучит как сопротивление давлению среды.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тема помогает связать художественный текст с личным выбором: как говорить точно, честно и достойно в ситуации морального испытания.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личный импульс превращается в произведение, которое продолжает жить в культуре.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вдохновения к бессмертию текста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роли помогают видеть, что поэзия сегодня нужна не как украшение речи, а как форма точного и ответственного высказывания.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функций поэта выделяет школьная литературная традиция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литературы XIX–XX веков
</a:t>
            </a:r>
            <a:endParaRPr lang="en-US" sz="4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нужен культуре как носитель правды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назначения поэта показывает, что в литературе важны не только красота формы, но и нравственная точность, историческая память и способность слова влиять на человека и время.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2026-05-20T04:11:25Z</dcterms:created>
  <dcterms:modified xsi:type="dcterms:W3CDTF">2026-05-20T04:11:25Z</dcterms:modified>
</cp:coreProperties>
</file>