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воды: вода, которая скрыта под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в почве и породах пополняют родники, колодцы, скважины и поддерживают реки в засуху.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подземные воды важны для человека и природы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вода участвует в круговороте и помогает сохранять запасы пресной воды на суше. Во многих местах именно она даёт питьевую воду, особенно там, где мало рек и озёр. В засуху подземные воды поддерживают растения, почву и водоёмы.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подземными водами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часть залегает глубже, между слоями горных пород. Верхний уровень, где породы становятся влажными и насыщенными водой, называют уровнем грунтовых вод.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подземной воды находится сравнительно близко к поверхности. Она сильнее реагирует на погоду и сезонные изменения, потому что путь воды короче.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— это вода, которая заполняет промежутки между частицами песка, гравия и почвы. Её также можно встретить в трещинах камней, где есть пустоты для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вода прячется под землёй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Водонасыщенный слой, где вода может накапливаться и проходить, называют водоносным горизонтом. Его часто образуют песок, гравий, известняк или трещиноватые породы — в них есть удобные «поры» и трещины.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Водоносный горизонт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почти не пропускает воду. Поэтому она нередко образует водоупорный слой, который «держит» воду над собой и помогает разделять горизонты. Так вода оказывается под защитой слоёв породы.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Водоупорный слой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вода просачивается сверху, она постепенно наполняет водоносные слои и поддерживает уровень грунтовых вод.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схеме: подземные воды сильнее всего зависят от осадков и просачивания воды через почву.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подземные воды пополняются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источников пополнения указан в учебном описании; точные доли не приводятся (диаграмма условно иллюстрирует соотношения).
</a:t>
            </a:r>
            <a:endParaRPr lang="en-US" sz="9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проходит под землёй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воды, выпавшей в виде дождя или снега, не стекает сразу, а впитывается в почву. Это запускает медленное движение воды вниз по порам и трещинам.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Впитывание после дождя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вода может направляться к родникам, колодцам, а также питать реки и озёра. Поэтому в сухие периоды подземные воды остаются важным «питанием» водоёмов.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Выход на поверхность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постепенно продвигается через почву и породы, пока не достигнет водоносного горизонта. Скорость движения обычно невелика и зависит от рыхлости или трещиноватости пород.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Путь к водоносному слою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процесса: от осадков до использования воды человеком.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колодец или скважина
</a:t>
            </a:r>
            <a:endParaRPr lang="en-US" sz="3451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25" y="2110925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713" y="2087925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6550" y="2087921"/>
            <a:ext cx="317625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подземных вод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Находятся ближе всего к поверхности и сильнее всего зависят от осадков. Когда идут дожди, их уровень нередко поднимается, а в засуху — снижается, потому что пополнение уменьшается.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Грунтовые воды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Лежат глубже, между слоями горных пород. Часто их «запирают» плохо пропускающие воду прослойки, поэтому такие воды обычно защищены лучше и используются через скважины.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Межпластовые воды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Находятся под давлением между слоями пород. Из-за этого вода иногда может подниматься вверх по скважине без сильной работы насоса, что делает водозабор удобнее.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Артезианские воды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914" y="1612725"/>
            <a:ext cx="4342571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понять, где залегают разные виды воды, насколько они защищены от загрязнения и как их чаще всего используют.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водоносный слой, тем обычно чище и «спокойнее» вода: между поверхностью и водой больше защищающих пород.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информация из описания видов подземных вод.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подземных вод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появляется там, где подземная вода находит путь наружу: на склоне холма, у подножия горы, в трещине или в месте выхода водоносного слоя. Часто от него начинается ручей.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того как вода выходит на поверхность и собирается в русло, ручьи могут превращаться в небольшие реки. Поэтому родники важны для местных водоёмов, особенно в периоды недостатка дождей.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Родники — выход подземной воды на поверхность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вода особенно ценна для бытовых нужд, когда она пригодна по качеству и доступна круглый год, без сезонных провалов уровня.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подземную воду используют и для жизни, и для хозяйства; чем надежнее источник, тем меньше зависимость от погоды.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подземную воду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(примерная шкала сравнения по видам использования), без привязки к конкретному региону.
</a:t>
            </a:r>
            <a:endParaRPr lang="en-US" sz="10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подземные воды могут уменьшаться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воды откачивают больше, чем она успевает пополняться, уровень грунтовых вод понижается, и колодцы начинают давать меньше воды или пересыхают.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такое происходит во время засухи: осадков мало, питание подземных вод сверху уменьшается, а потребление нередко растёт из‑за полива.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почва покрыта асфальтом и зданиями, дождевая вода хуже впитывается; вместо питания водоносного горизонта она быстро уходит по стокам.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объёмы водопользования и вырубка лесов усиливают проблему: меньше влаги задерживается в почве и дольше не восстанавливаются запасы в водоносных слоях.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88" y="1640600"/>
            <a:ext cx="372750" cy="4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263" y="1640600"/>
            <a:ext cx="37275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5775" y="1640600"/>
            <a:ext cx="292875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7900" y="3302100"/>
            <a:ext cx="42600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3075" y="3302091"/>
            <a:ext cx="319500" cy="42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62813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отходы могут медленно разлагаться и выделять вещества, которые вместе с талой или дождевой водой просачиваются вниз и попадают в водоносные горизонты.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05403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свалки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24388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Избыточные удобрения и химикаты с полей частично смываются в почву. Со временем некоторые компоненты могут переноситься грунтовыми водами к колодцам и скважинам.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15613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 ядохимикаты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85962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неисправных канализациях или утечках из септиков вода с загрязнителями просачивается в землю. Загрязнение часто остаётся незаметным долго из‑за медленного движения под землёй.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57718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 и протечки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1944650" y="37612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утечки горючего при хранении или заправке могут создать «пятно» загрязнения. Оно способно сохраняться в пористых породах и затем постепенно распространяться.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2435875" y="33021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 масла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706575" y="3761241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движутся медленно: поэтому следы загрязнения могут «задерживаться» в грунте. Из-за этого источник проблемы обнаруживают поздно, когда риск уже вырос.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5197800" y="3302091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долго не видно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подземные воды загрязняются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ослабления дождей концентрации могут снижаться не сразу: примеси «размываются» постепенно и продолжают вызывать изменения качества.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показывает, что очищение идёт медленнее, чем событие загрязнения. Поэтому предупреждение важнее, чем попытки «подождать улучшения».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качеством воды при загрязнении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условный индекс качества (не реальные измерения), отражающий общий принцип медленного самоочищения.
</a:t>
            </a:r>
            <a:endParaRPr lang="en-US" sz="93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вода поддерживает влажность почвы: корни растений получают воду, когда верхний слой пересыхает из‑за жары и ветра.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подземные запасы уменьшаются, природные территории становятся суше и беднее: меняется состав растений, ухудшается кормовая база для животных.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засушливые периоды подземные воды питают болота, озёра, ручьи и реки, сохраняя привычный водный режим даже без частых дождей.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 природа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мер профилактики, уменьшающих риск загрязнения и пересыхания источников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подземных вод: от источника загрязнения до контроля качества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в городе и в деревне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подземную воду часто добывают через глубокие скважины. Затем её подают по трубам к домам, школам и предприятиям. Вокруг водозабора обычно организуют контроль и меры безопасности, чтобы сохранять качество воды.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Город: глубокие скважины и трубы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деревнях нередко основным источником становятся колодцы и неглубокие скважины. Люди могут быть ближе к «месту добычи», поэтому важны чистота территории и исправность хозяйственных сооружений. Даже небольшая утечка может стать проблемой для всей семьи.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Деревня: колодцы и неглубокие скважины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выше там, где осадков мало и водоносные слои пополняются медленно, а потребление растёт из‑за сельского хозяйства и водоснабжения.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условной шкале видно: устойчивость связана с «питанием сверху» и количеством осадков; без пополнения запасы быстро истощаются.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нехватка подземной воды бывает чаще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 основе общих природных закономерностей; без привязки к конкретным статистическим данным.
</a:t>
            </a:r>
            <a:endParaRPr lang="en-US" sz="9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671802"/>
            <a:ext cx="4535700" cy="25146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экономить и беречь подземную воду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Сводим меры в практичный набор: меньше потерь воды, меньше загрязнения почвы и лучшее питание водоносных слоёв.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даёт сочетание экономии воды и защиты земли: это одновременно снижает выкачку и уменьшает попадание загрязнителей в грунт.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рекомендаций по охране водных ресурсов (без региональной статистики).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— важная часть природы и запас пресной воды для людей. Они медленно пополняются, могут загрязняться и требуют бережного отношения. Экономия и защита источников помогают сохранить их надолго.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— наш скрытый ресурс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2026-05-11T15:41:52Z</dcterms:created>
  <dcterms:modified xsi:type="dcterms:W3CDTF">2026-05-11T15:41:52Z</dcterms:modified>
</cp:coreProperties>
</file>