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Южной Европы: Португалия и Испания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Пиренеям, океану, городам и традициям двух стран.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 Португалия занимают юго-запад Европы на Пиренейском полуострове. Их соседство с океаном определило торговлю, рыболовство и связи с миром, а также особенности расселения и хозяйства.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 Европы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Пиренейского полуострова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плато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полуострова соседствуют горные цепи, высокие плато и равнины. Такие различия делают природный ландшафт очень разнообразным и заметно влияют на дороги, города и сельское хозяйство.
</a:t>
            </a:r>
            <a:endParaRPr lang="en-US" sz="1196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Испании важны Месета, Пиренеи и долина реки Эбро. Эти районы по-разному обеспечены водой и теплом, поэтому население и хозяйство распределяются неравномерно.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Португальский север и океан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Португалии выделяются реки Тежу и Дору, влажный север и атлантическое побережье. Близость океана смягчает климат и поддерживает рыболовство, порты и прибрежные поселения.
</a:t>
            </a:r>
            <a:endParaRPr lang="en-US" sz="1198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жизнь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условия влияют на то, где строят города, какие культуры выращивают и чем занимаются жители. Поэтому география здесь тесно связана с образом жизни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особенно заметна по территории: Испания почти в пять раз крупнее Португалии.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условий задания: Испания — около 505 тыс. км² и 48 млн человек; Португалия — около 92 тыс. км² и 10,3 млн человек.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значительно превосходит Португалию и по площади, и по численности населения, поэтому её роль в регионе выше.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площади и населения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географические сведения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сравнить главные характеристики двух государств.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стран много общего, но столицы и государственные языки разные; при этом валюта совпадает.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 странах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Ландшафты и природные богатства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Атлантическое побережье определяет жизнь многих городов и посёлков. Здесь развиты порты, рыболовство и отдых у моря, а мягкий климат делает побережья особенно привлекательными для туристов и жителей.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и океан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для сельского хозяйства
</a:t>
            </a:r>
            <a:endParaRPr lang="en-US" sz="1384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и в долинах выращивают виноград, оливки, овощи и другие культуры. Плодородные почвы и солнечная погода помогают получать урожай, который известен далеко за пределами региона.
</a:t>
            </a:r>
            <a:endParaRPr lang="en-US" sz="1138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природы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ветры помогают получать электроэнергию, а солнечные дни делают перспективной солнечную энергетику. Природные ресурсы используются осторожно, потому что воде и лесам нужна защита.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влияет на хозяйство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особенностях климата, побережий и транспортных связей Испании и Португалии.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6294" y="3300975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крупные города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Испании живёт около 48 миллионов человек, а в Португалии — около 10 миллионов. Это влияет на размеры городов, плотность населения и роль столиц в жизни страны.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Испании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Мадрид, Барселона, Валенсия и Севилья — важнейшие центры страны. Здесь сосредоточены транспорт, промышленность, университеты и крупнейшие культурные события, которые привлекают жителей и туристов.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Португалии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Лиссабон и Порту — крупнейшие города Португалии. Они связаны с морской торговлей, историей страны и активной культурной жизнью, а также играют важную роль в экономике.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мегаполисах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сосредоточены музеи, театры, учебные заведения и транспортные узлы. Поэтому именно они задают ритм современной жизни и соединяют разные регионы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экономика опирается на несколько взаимосвязанных отраслей, а не только на один вид деятельности.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учебного текста о хозяйстве Испании и Португалии.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вклад в доходы дают услуги, а промышленность, сельское хозяйство и транспорт дополняют их и поддерживают развитие стран.
</a:t>
            </a:r>
            <a:endParaRPr lang="en-US" sz="116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125" y="1299100"/>
            <a:ext cx="4158000" cy="316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известные продукты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699675" y="1413251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славится оливковым маслом, цитрусовыми, виноградом, вином и овощами. Эти продукты хорошо растут в тёплом и солнечном климате, особенно на юге и в прибрежных районах страны.
</a:t>
            </a:r>
            <a:endParaRPr lang="en-US" sz="966" dirty="0"/>
          </a:p>
        </p:txBody>
      </p:sp>
      <p:sp>
        <p:nvSpPr>
          <p:cNvPr id="12" name="Text 3"/>
          <p:cNvSpPr txBox="1"/>
          <p:nvPr/>
        </p:nvSpPr>
        <p:spPr>
          <a:xfrm>
            <a:off x="4699675" y="2662450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Португальские специалитеты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известна вином Порту, пробкой, рыбой и морепродуктами. Морские промыслы и обработка природного сырья остаются важной частью жизни прибрежных районов и портовых городов.
</a:t>
            </a:r>
            <a:endParaRPr lang="en-US" sz="961" dirty="0"/>
          </a:p>
        </p:txBody>
      </p:sp>
      <p:sp>
        <p:nvSpPr>
          <p:cNvPr id="13" name="Text 4"/>
          <p:cNvSpPr txBox="1"/>
          <p:nvPr/>
        </p:nvSpPr>
        <p:spPr>
          <a:xfrm>
            <a:off x="4699675" y="3911650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обеих стран особенно успешно выращивают виноград и оливки. Здесь больше солнца и тепла, поэтому такие культуры дают хороший урожай и поддерживают местное виноделие.
</a:t>
            </a:r>
            <a:endParaRPr lang="en-US" sz="1014" dirty="0"/>
          </a:p>
        </p:txBody>
      </p:sp>
      <p:sp>
        <p:nvSpPr>
          <p:cNvPr id="14" name="Text 5"/>
          <p:cNvSpPr txBox="1"/>
          <p:nvPr/>
        </p:nvSpPr>
        <p:spPr>
          <a:xfrm>
            <a:off x="6823325" y="1413251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рыболовство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морских берегов развиты рыболовство и переработка морской продукции. Морская среда помогает жителям находить работу, а свежая рыба и морепродукты становятся частью национальной кухни.
</a:t>
            </a:r>
            <a:endParaRPr lang="en-US" sz="961" dirty="0"/>
          </a:p>
        </p:txBody>
      </p:sp>
      <p:sp>
        <p:nvSpPr>
          <p:cNvPr id="15" name="Text 6"/>
          <p:cNvSpPr txBox="1"/>
          <p:nvPr/>
        </p:nvSpPr>
        <p:spPr>
          <a:xfrm>
            <a:off x="6823325" y="2662450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напрямую зависит от климата, воды и почв. Когда влаги не хватает, особенно важны бережное использование ресурсов и современные методы орошения.
</a:t>
            </a:r>
            <a:endParaRPr lang="en-US" sz="101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Мадрид, Барселона и Лиссабон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Мадрид расположен в центре страны и объединяет административную, деловую и культурную жизнь Испании. Здесь находятся важные государственные учреждения, крупные музеи и оживлённые площади, которые делают город символом всей страны и притягивают жителей со всех регионов.
</a:t>
            </a:r>
            <a:endParaRPr lang="en-US" sz="983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Мадрид — сердце Испании
</a:t>
            </a:r>
            <a:endParaRPr lang="en-US" sz="1589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Барселона у Средиземного моря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Барселона сочетает порт, пляжи и яркую городскую среду. Город известен своей архитектурой, спортивными традициями и туристическими маршрутами, а близость к морю помогает развивать торговлю, отдых и международные связи. Это один из самых узнаваемых городов Испании.
</a:t>
            </a:r>
            <a:endParaRPr lang="en-US" sz="103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Лиссабон на берегах Тежу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Лиссабон — столица Португалии, расположенная у устья реки Тежу недалеко от Атлантического океана. Его холмы, мосты и старинные кварталы создают запоминающийся облик города, а портовое положение издавна поддерживает морскую торговлю и связь с миром.
</a:t>
            </a:r>
            <a:endParaRPr lang="en-US" sz="9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древности к современной культуре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исторических этапов, повлиявших на язык, города, архитектуру и образ жизни Португалии и Испании.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которые формируют культуру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Средневековое наследие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 время усилилось влияние религии, замков, площадей и ремёсел. Региональные различия стали заметнее, а праздники — ярче и разнообразнее.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фестивали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традиции продолжаются в карнавалах, уличной музыке, семейных встречах и городских праздниках. Они помогают сохранять связь между поколениями.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корни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обычаи складывались веками и впитывали влияние разных народов. Именно тогда появились многие особенности кухни, музыки и городских праздников.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мореплавания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океанические открытия принесли новые товары, идеи и образы. Морская тема прочно вошла в искусство, традиции и повседневную жизнь.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978130"/>
            <a:ext cx="4164900" cy="14270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географии Южной Европы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кратко показывает главные признаки двух стран: их расположение, размеры, население, язык и ведущие отрасли хозяйства.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похожи по климату, морской ориентации и роли туризма, но Испания заметно крупнее, а Португалия теснее связана с Атлантикой.
</a:t>
            </a:r>
            <a:endParaRPr lang="en-US" sz="1167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 различия Испании и Португалии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особенно силён там, где рядом море, памятники истории и удобный транспорт. Поэтому крупные города и побережья привлекают гостей круглый год.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урока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востребованы отдых на побережье и поездки в города с богатым культурным наследием; именно они сильнее всего поддерживают доходы и занятость.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 важная отрасль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143" y="1062325"/>
            <a:ext cx="27030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связи с Европой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09596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океан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 остаются важнейшими узлами перевозок. Они связывают Испанию и Португалию с другими странами Европы, а также с рынками за пределами континента.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04543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Аэропорты и 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аэропорты принимают миллионы туристов и делают путешествия удобнее. Благодаря им страны остаются доступными для гостей из разных частей мира.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09596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поезда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трассы и железные дороги помогают быстро перемещать людей и грузы между крупными городами. Это особенно важно для туризма, торговли и повседневных поездок.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04543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соседями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тесно связана с Францией через Пиренеи, а Португалия ориентирована на атлантические маршруты. Такое положение усиливает торговлю и международные контакты.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0406" y="365350"/>
            <a:ext cx="3805638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 охрана природы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и ветровые электростанции уменьшают загрязнение и помогают использовать природные ресурсы более разумно. Для южных стран это особенно перспективное направление.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 заповедники помогают сохранять редкие растения, животных и природные ландшафты. Они также становятся местами познавательного туризма.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жаркие и сухие сезоны возрастает риск пожаров, которые вредят лесам и животным. Для снижения опасности нужны контроль, профилактика и быстрое реагирование.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 дефицит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особенно остро ощущается нехватка влаги, поэтому водные ресурсы приходится расходовать очень бережно. Это важно для городов, полей и туристических районов.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19147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19147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242778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6294" y="3242778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кухня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Паэлья и блюда с овощами, морепродуктами и рисом подчёркивают разнообразие испанской кухни. Она тесно связана с местными продуктами и южным климатом.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 — важная часть общественной жизни Испании и популярный символ страны. Стадионы, болельщики и большие матчи создают яркий образ современной культуры.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Лиссабонские трамваи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трамваи Лиссабона стали одной из самых узнаваемых деталей города. Они напоминают о старой городской среде и помогают увидеть его узкие улицы и холмы.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Азулежу и 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известна плиткой азулежу, которая украшает дома, станции и храмы. Эти узоры, как и архитектура Барселоны, делают города легко узнаваемыми.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страны узнаваемыми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положение помогает странам участвовать в обмене товарами, людьми и идеями. Их морские пути особенно важны для международных контактов.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урока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 Португалия заметны в туризме и торговле, а также выгодно используют своё положение между Европой, Атлантикой и другими регионами мира.
</a:t>
            </a:r>
            <a:endParaRPr lang="en-US" sz="1101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Европейском союзе и мире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и Испания: близкие и разные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объединяют море, тёплый климат и богатая история, но каждая имеет свой характер. Испания больше по размерам, а Португалия особенно связана с Атлантикой и морскими традициями.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2026-06-02T10:10:10Z</dcterms:created>
  <dcterms:modified xsi:type="dcterms:W3CDTF">2026-06-02T10:10:10Z</dcterms:modified>
</cp:coreProperties>
</file>