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разобрать имя существительное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разбирать существительные легко и без ошибок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существительного учит замечать важные признаки слова, понимать его роль в предложении и писать без путаницы. Он особенно полезен, когда нужно быстро определить род, число и падеж.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разбор помогает понимать слово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560" y="2293800"/>
            <a:ext cx="303188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0723" y="2293800"/>
            <a:ext cx="424462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2479" y="2293800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2029" y="2293800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4104" y="2293800"/>
            <a:ext cx="485100" cy="48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имени существительного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на вопросы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можно узнать по вопросам кто? и что?. Эти вопросы помогают найти слово в тексте и понять, что именно оно называет.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предметы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обозначают людей, животных, вещи, явления природы и чувства. К ним относятся слова ученик, собака, снег и радость.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1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конкретным и абстрактным
</a:t>
            </a:r>
            <a:endParaRPr lang="en-US" sz="161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можно представить и увидеть, а другие — нельзя потрогать руками. Например, дружба, доброта и смелость живут в нашей речи, а не в кармане.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Изменяется по форме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может менять окончание, когда меняется число или падеж. Поэтому одно и то же слово в предложении может выглядеть по-разному.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75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строить предложение
</a:t>
            </a:r>
            <a:endParaRPr lang="en-US" sz="1775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существительных речь была бы очень пустой, почти как суп без соли. Именно они называют главных участников и делают высказывание понятным.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у существительного бывают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 не исчезают у слова и остаются с ним всегда. К ним относятся одушевлённость, собственное или нарицательное, род и склонение.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Изменяемые признаки зависят от места слова в предложении. Это число и падеж: они могут меняться, когда рядом появляются другие слова.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 оба вида признаков, разбор получается точным. Тогда легче понять, почему слово стоит именно в такой форме и что оно делает в предложении.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группы существительных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группе стоят слова, которые называют живых существ: мальчик, кошка, воробей. На таких примерах легко запомнить вопрос кто? — он подсказывает, что перед нами одушевлённое существительное.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Всё, что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группе находятся слова для предметов и явлений: стол, книга, облако. Здесь помогает вопрос что?: он показывает, что слово называет не живое существо, а другой объект или явление.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спросить себя: это имя одного объекта или название целого вида? Если слово выделяет кого-то одного, оно собственное.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существительные называют одного, конкретного человека, город, реку, животное или книгу. Такие слова пишутся с большой буквы, потому что у них есть своё особое имя.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Нарицательные существительные называют целую группу одинаковых предметов или людей. Слова мальчик, город, река, кошка обозначают не одного, а многих похожих представителей.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 нарицательные существительные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2093" y="2003550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8436" y="2003550"/>
            <a:ext cx="315225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рода существительных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мужскому роду относятся слова дом, мяч, карандаш. Их род нужно запомнить, потому что он помогает правильно разбирать слово и подбирать к нему другие слова.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женскому роду относятся слова школа, книга, осень. Эти существительные часто заканчиваются на -а или -я, но главное — определить род по смыслу и форме.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среднему роду относятся слова окно, море, письмо. Их тоже важно узнавать быстро, чтобы не путаться при разборе и не спорить с учебником.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 показывает один предмет: книга, кот, дерево. Оно помогает сказать, что предмет один и его не нужно считать пачками.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слов есть только одно число. Например, ножницы употребляются только во множественном числе, а молоко — только в единственном.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показывает несколько предметов: книги, коты, деревья. С помощью окончания слово меняет форму и сообщает, что предметов стало больше.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существительных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существительных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отвечает на вопросы кто? что? Он обычно называет предмет, о котором говорится в предложении, и часто стоит как главное слово.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Родительный, дательный и предложный падежи помогают показать разные связи между словами. Они отвечают на вопросы кого? чего?, кому? чему?, о ком? о чём?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и творительный падежи тоже важны: они показывают, на что направлено действие и чем или кем оно выполняется. Падеж подсказывает, как слово работает в предложении.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падеж существительного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разбора по вопросу и предлогу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67" y="2531063"/>
            <a:ext cx="502200" cy="44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4120" y="4753825"/>
            <a:ext cx="363825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отвечает на вопросы кто? что? Он чаще всего называет предмет или лицо, о котором говорится в предложении, и стоит в начальной, самой простой форме.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 отвечает на вопросы кого? что? Он показывает, на что направлено действие, поэтому помогает понять, кого или что увидели, нашли, прочитали.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перепутать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внимательными нужно быть со словами, которые отвечают на вопрос что?. В именительном и винительном падеже вопрос может звучать одинаково, а подсказкой становится смысл предложения.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важно посмотреть на всё предложение целиком. Если слово называет предмет, о котором сообщают, это именительный падеж; если оно связано с действием, чаще винительный.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и винительный падежи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Родительный, дательный и предложный падежи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на вопросы о ком? о чём? Обычно употребляется с предлогами о, в, на. Он помогает говорить о теме сообщения или месте.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на вопросы кого? чего? Часто встречается после слов у, без, для. Он помогает показать принадлежность, отсутствие или часть чего-либо.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на вопросы кому? чему? Его часто подсказывают предлоги к и по. Этот падеж показывает, кому предназначено действие.
</a:t>
            </a:r>
            <a:endParaRPr lang="en-US" sz="190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по предлогу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перед словом стоит предлог, его нужно обязательно заметить. Именно он часто помогает выбрать нужный падеж без лишних догадок.
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14705" y="2003550"/>
            <a:ext cx="262688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1624" y="4205367"/>
            <a:ext cx="428700" cy="3810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1699" y="4205367"/>
            <a:ext cx="428700" cy="3810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 отвечает на вопрос чем? и показывает, чем именно выполняется действие. Так легко понять, что письмо написано карандашом, а не пальцем.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падеж помогает сказать, с кем совершается действие. В выражении с другом видно, что кто-то идёт не один, а вместе с товарищем.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 часто отвечает и за способ действия. Он подсказывает, как именно что-то делается, например: любоваться цветами, работать с интересом.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подсказка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нужно назвать инструмент, спутника или способ, стоит присмотреться к творительному падежу. Он делает ответ точнее и понятнее.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89900" y="173200"/>
            <a:ext cx="11212200" cy="10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изменяется существительное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719600" y="1481375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 множественное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существительное меняется по числам. Так слово показывает один предмет или много предметов: книга — книги. Форма слова сразу становится другой.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512850" y="293545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 падежам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слово может менять окончание в зависимости от вопроса и роли в предложении: книге, книгой, о книге. Это нужно для связной речи.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10775" y="4762075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такие изменения называются склонением. Когда существительное склоняется, оно подстраивается под другие слова и помогает построить грамотное предложение.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существительных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склонение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первому склонению относятся существительные женского рода на -а, -я: мама, земля, тетя. У них при изменении по падежам часто меняется окончание, словно слово переодевается.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и третье склонение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 второму склонению относятся слова мужского рода с нулевым окончанием и среднего рода на -о, -е: стол, дом, море. Третье склонение — это существительные женского рода на мягкий знак: ночь, мышь.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определяют падеж и склонение. Если не пропускать ни одного шага, разбор получается аккуратным, а сама работа — намного проще и спокойнее.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слово в предложении и задают к нему вопрос кто? что?. Это помогает понять, действительно ли перед нами имя существительное и как оно связано с другими словами.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называют начальную форму и определяют основные признаки: собственное или нарицательное, одушевлённое или неодушевлённое, род и число. Так слово рассматривают внимательно, шаг за шагом.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существительного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разбора имени существительного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 пропустить ни один признак слова в предложении.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«кошка» — это имя существительное. Оно отвечает на вопрос кто?, потому что называет живое существо, а не предмет или явление.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слова — кошка. Оно является нарицательным и одушевлённым, потому что обозначает общее название животного.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существительное женского рода, стоит в единственном числе и относится к первому склонению. Эти признаки нужно назвать по порядку.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в предложении определяют по вопросу и по соседним словам. Если идти шаг за шагом, разбор получается понятным даже без волшебной палочки.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разбора слова «кошка»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разборе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ученики забывают назвать начальную форму или путают род с падежом. Ещё одна ловушка — не заметить предлог, а он очень любит подсказывать правильный ответ.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кажется, что одушевлённое слово должно быть весёлым или добрым. Но всё проще: важно только одно — обозначает ли оно живое существо. Никаких эмоций, только точность.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существительное уверенно!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вопрос, начальную форму и признаки слова, разбор имени существительного становится понятным и спокойным. Главное — идти по порядку и не спешить, тогда ошибок будет меньше.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2026-05-21T23:28:46Z</dcterms:created>
  <dcterms:modified xsi:type="dcterms:W3CDTF">2026-05-21T23:28:46Z</dcterms:modified>
</cp:coreProperties>
</file>