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развитие: основные темы урока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эволюцию власти, демократии и роль граждан в обществе.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становления государства и власти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племенных вождей до современных государств — путь длиной в тысячелетия. Исторические события заложили основы прав и свобод граждан, меняя формы управления и участие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государственности и власти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общины и племенные вожди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общества управлялись советами старейшин и вождями, что обеспечивало порядок и защиту в племенах. Эта форма власти была первичной и базировалась на традициях.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государств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 Египте формировались первые централизации власти с введением налогов, системой законов и армией. Зиккураты и пирамиды символизировали власть и объединение общества.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институтов власти в древних цивилизациях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создавали сложные административные структуры, связывая духовные и светские полномочия. Эти государства стали важными центрами политического лидерства и 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демократии в античности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впервые организовали народные собрания, где голос могли отдавать все полноправные мужчины-граждане, создавая основу прямой демократии.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принцип равенства всех перед законом, что стало важным достижением в развитии справедливого общества и права.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ввела разделение властей: народные собрания, сенат и магистраты обеспечивали баланс и контроль власти, заложив основы современных политических 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и формирование парламентов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монархии строились на личной верности королю, что закрепляло централизованную власть и ограничивало участие народа в управлении.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1215 года ограничили королевскую власть Магна Картой, открыв путь к созданию парламента, который стал местом обсуждения налогов и законов.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современных государств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Возникновение идей разделения властей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и Руссо предложили принципы разделения власти и суверенитета народа, формирующие политический строй.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год: Образование США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 США заложило основы республиканской демократии с защитой прав граждан.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– начало XIX веков: Распространение республик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новых государств распространились по Европе, изменяя политический ландшафт и стимулируя реформы.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год: Французская революция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идеи равенства и свободы разрушили монархию и сформировали новую политическую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политических режимов: демократия, авторитаризм, тоталитаризм
</a:t>
            </a:r>
            <a:endParaRPr lang="en-US" sz="2924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различаются степенью участия граждан и политических свобод. Чем выше участие, тем больше свободы.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обеспечивает максимальное вовлечение и свободу, в отличие от авторитаризма и тоталитаризма.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Политологические исследования,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политических институтов и разделение властей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выступает гарантом порядка и правил, обеспечивая структуру политической системы.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реализует законы, управляет экономикой и социальными сферами, обеспечивая исполнительную власть.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отвечает за принятие законов и отражение интересов населения в законодательной власти.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контролируют соблюдение законов и защищают права граждан, являясь судебной властью.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конституции в политическом развитии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Конституции как основного закона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определяет структуру власти, права граждан, и гарантирует стабильность политической системы. Она служит фундаментом законодательства и правопорядка.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конституций в разных странах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Конституция действует с 1993 года, закрепляя федерализм и права человека. США имеют Конституцию с 1787 года, Франция — с 1958 года, отражающие их исторический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942" y="1175216"/>
            <a:ext cx="421201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ветвей власти в России, США и Великобритании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и сходства в структурах законодательной, исполнительной и судебной власти в трёх странах.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странах действует принцип разделения властей, но структура и названия органов отличаются.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правительств РФ, США, Великобритании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как механизм политического развития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смена власти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позволяют гражданам мирно изменить состав властных структур без насилия, обеспечивая стабильность политической системы и доверие общества к власти.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лидеров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выборы повышают ответственность политиков перед гражданами, стимулируя их эффективно работать и учитывать общественные интересы.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решения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выборы население выражает своё мнение и требования, влияя на законотворчество и направление государственной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волны демократизации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XIX века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в XIX веке началась первая волна демократизации с революциями 1848 года и расширением избирательных прав, что послужило фундаментом для современных систем демократии.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волна в конце XX века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падением социалистических режимов в Восточной Европе и СССР в 1989-1991 годах, а также выборами в Южной Африке в 1994 году произошли важные изменения в расширении гражданских прав и свобод.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после Второй мировой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демократические идеи получили новый импульс: создавались международные организации, закончился колониализм и активно развивалось всеобщее избирательное право.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в политической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становится всё активнее, участвуя не только в выборах, но и в общественных движениях и форумах.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молодёжи свидетельствует о повышении политической активности и интереса к общественным процессам.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2021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СМИ на политику и общество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формируют общественное мнение, освещают важные события и помогают гражданам понимать законы и решения власти, обеспечивая прозрачность власти.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Журналистские расследования выявляют коррупцию и нарушения, а интернет-порталы мгновенно распространяют новости, способствуя вовлечённости общества в политические процессы.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политика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становятся платформой прямого общения политиков с гражданами и инструментом мобилизации.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подписчиков официальных аккаунтов отражает растущую роль соцсетей в политической коммуникации и общественном диалоге.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данные, 2024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конкуренция: партии и оппозиция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Государственной Думе РФ представлены разные партии, что обеспечивает разнообразие политических взглядов и программ в государственном управлении.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 стимулирует развитие гражданского общества и повышает качество принимаемых решений, отражая интересы разных групп населения.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оппозиционных сил создаёт условия для критики и контроля действий власти, поддерживая демократические механизмы и баланс сил.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политического развития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ключевой фактор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 способствует формированию политической грамотности и активному гражданскому участию, что укрепляет демократические институты и общественное доверие.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стабильность и развитие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стабильные страны обеспечивают социальный комфорт и снижают социальное напряжение, создавая основу для конструктивного диалога и развития политических процессов.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мнений и борьба с коррупцией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обмен информацией и борьба с коррупционными проявлениями повышают качество управления государством и стимулируют развитие демократических норм.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переломные моменты в политике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социальные волнения способны привести к смене властных структур, как это показал Евромайдан в Украине в 2014 году.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военные кризисы стимулируют реформы и появление новых политических идей, меняя направление развития государств и международных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цифровых услуг в государственном управлении улучшает доступность и прозрачность власти.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ныне пользуются государственными онлайн-сервисами, что говорит о росте электронного государства.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политического развития: вызовы и возможности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продолжается благодаря взаимодополнению традиционных ценностей и инноваций, усилению активной гражданской позиции и развитию демократических институтов.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2026-05-11T02:03:56Z</dcterms:created>
  <dcterms:modified xsi:type="dcterms:W3CDTF">2026-05-11T02:03:56Z</dcterms:modified>
</cp:coreProperties>
</file>