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функции: как увидеть зависимость между величинами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Увидим, как числа превращаются в наглядную зависимость.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графики функций так важны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заметить закономерность быстрее, чем в таблице. В 7 классе он соединяет формулы, числа и точки на плоскости, а идея координатной записи восходит к Рене Декарту, который предложил задавать положение пары чисел.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правило, по которому каждому значению x соответствует только одно значение y. Это позволяет заранее предсказать результат для любого допустимого x и не путать разные значения.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соответствия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 означает, что значение y зависит от x. Сначала выбирают x, затем по правилу функции находят соответствующее y и получают пару значений для таблицы или графика.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зависимости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начального изучения удобно рассматривать функции y=2x+1, y=x-3 и y=x^2. У каждой из них своя закономерность: одна растёт равномерно, другая сдвигается, третья изменяется неравномерно.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7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координаты точки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линия на плоскости называется осью x. По ней откладывают первое число пары координат, двигаясь вправо или влево от начала отсчёта.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y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линия называется осью y. По ней откладывают второе число координатной пары, поднимаясь вверх или опускаясь вниз от нуля.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записывают как (x; y). Сначала указывают значение по оси x, затем по оси y. Такая запись помогает точно находить нужную точку на рисунке.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имеет координаты (0; 0) и называется началом координат. От неё начинается отсчёт всех остальных точек на плоскости.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формуле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функцией на координатной 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 функции y = x + 1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вычислены несколько пар значений x и y. Таблица показывает, как меняется результат при последовательном увеличении 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тоже увеличивается на 1.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функции y = x + 1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 равномерное изменение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значения растут одинаковыми шагами. Это удобно для сравнения с постоянной ценой, когда каждая следующая покупка увеличивает итог на одну и ту же величину.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изменяется равномерно: при росте x на 1 значение y увеличивается на 2.
</a:t>
            </a:r>
            <a:endParaRPr lang="en-US" sz="134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формуле y = 2x + 1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квадратичной функции y = x^2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параболы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y=x^2 образует плавную U-образную линию. Такая форма помогает увидеть, что изменение сначала небольшое, а затем становится всё заметнее при удалении от нуля.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одинаков слева и справа от оси y. Если точка с координатой x подходит графику, то точка с координатой -x имеет такое же значение y.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в нуле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значение функции равно 0 и достигается в точке (0; 0). Ниже оси x график этой функции не опускается.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вдали от нуля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x от нуля, тем быстрее увеличивается y. Поэтому парабола хорошо описывает процессы, где изменения сначала идут медленно, а потом заметно ускоряются.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по графику значения x и y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оси x выбирают заданное значение, затем мысленно поднимаются или опускаются до графика и считывают соответствующее значение y. Так получают результат без вычислений по формуле.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y по x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графике, её координаты удовлетворяют правилу функции. Если точка находится вне линии, она не подходит и не является решением для данной зависимости.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точку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значение y, нужно провести поиск в обратную сторону: от него переходят к точке графика и смотрят, каким значениям x она соответствует. Иногда таких значений может быть несколько.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x по y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можно подставить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показывает, какие значения x допустимы для функции. Иногда ограничение связано с реальной ситуацией: нельзя брать отрицательное время, а иногда — с правилами самой записи, если нужны только целые числа. На графике такой промежуток обычно отмечают отдельно.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y получаются в 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включает все результаты, которые даёт функция после вычислений. По графику её удобно читать по самой нижней и самой высокой точке или по выделенному участку линии. Это помогает понять, какие значения величины возможны в задаче.
</a:t>
            </a:r>
            <a:endParaRPr lang="en-US" sz="11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видов функций по графику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сразу видно, где зависимость растёт равномерно, где сначала почти не меняется, а где убывает при увеличении 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линии помогает отличить вид функции без формулы: прямая, парабола и убывающая зависимость ведут себя по-разному.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рассчитаны по формулам y=2x+1, y=x^2 и y=-x+3.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точки пересечения с осью x из свойств графика функции.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y становится равным нулю, можно быстро найти точку пересечения с осью x и понять, где величина исчезает.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значение, при котором график пересекает ось x.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прямой, параболы и ломаной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графика связана с правилом функции и характером изменения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функции — одна характерная форма графика: по ней можно предположить правило изменения значений.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из программы 7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 история дня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прохладно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утренние точки обычно расположены ниже: в 8:00 температура ещё не успела подняться. Затем линия постепенно идёт вверх, показывая, как солнце нагревает воздух. Такой участок удобно читать по часам и сравнивать с другими днями.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и вечером видно смену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полудню график часто достигает более высоких значений, а потом начинает опускаться. Точки в 12:00 и 18:00 помогают заметить, как дневное тепло сменяется вечерней прохладой. По такой кривой легко увидеть общую картину суток.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графику
</a:t>
            </a:r>
            <a:endParaRPr lang="en-US" sz="2827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 формуле функции и координатам точки.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графиков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осей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x и y меняют местами, особенно если точка расположена близко к оси. Из-за этого ответ получается неверным, хотя сама точка была прочитана правильно по сетке.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не по узлу сетки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надо определять по пересечению линий сетки, а не на глаз. Если точка лежит между линиями, её положение сначала уточняют по масштабу, затем записывают точно.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на координатах важен: без него точка может оказаться в другой четверти. Ошибка особенно заметна при чтении левой половины плоскости и нижних значений y.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осях разные деления, легко ошибиться при подсчёте расстояния. Нужно внимательно смотреть, сколько единиц соответствует одному отрезку, а не полагаться только на внешний вид рисунка.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меняются значения у разных функций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круче график, тем быстрее меняются значения при одинаковом шаге по 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растёт быстрее прямой, а прямой соответствует постоянный прирост: это видно уже на небольшом промежутке.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для сравнения скорости роста: y=x/2, y=x, y=x^2.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формулы, таблицы и графика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вычисленных пар значений показывают отдельные точки зависимости. По таблице удобно проверять вычисления и замечать повторяющийся ход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функции задаёт, как из x получить y. Оно отвечает на вопрос, какие значения вообще допустимы и как меняется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из таблицы переносят на координатную плоскость, и зависимость становится видимой сразу. По рисунку легко заметить общий характер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графика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устанавливает правило: каждому значению x соответствует своё значение y. Именно эта связь делает зависимость точной и удобной для описания разных процессов.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переменных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состоит из точек, которые удовлетворяют правилу функции. Если координаты точки подходят, она лежит на графике; если нет, она к нему не относится.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плоскости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находить значения y при заданном x и наоборот. Такой способ помогает быстро проверять ответы и понимать зависимость без длинных вычислений.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координатам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осей, деления и масштаб должны быть читаемыми и точными. Без них даже верный график можно понять неправильно или измерить с ошибкой.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оформления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 — язык зависимости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делает зависимость между x и y наглядной: он соединяет формулу, таблицу и рисунок. Умение читать его помогает понимать изменения величин и готовит к новым темам алгебры.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2026-05-29T23:11:09Z</dcterms:created>
  <dcterms:modified xsi:type="dcterms:W3CDTF">2026-05-29T23:11:09Z</dcterms:modified>
</cp:coreProperties>
</file>