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Subject: как работает конструкция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Complex Subject без путаницы и лишних правил.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часто звучит в новостях, учебных текстах и описаниях фактов. Она помогает передавать мнение, вероятность или сообщение о событии без прямого указания источника.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Complex Subject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порядок слов важен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Новостная строка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полосе новостей порядок слов работает как дорожный знак: сначала объект, затем сообщение о нём. Так читатель сразу понимает, что речь идёт не о прямом действии, а о сообщении, мнении или предположении.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учебников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конструкция делает фразы короче и официальнее. Вместо длинного объяснения автор говорит, что факт считается известным, ожидаемым или вероятным, и не перегружает предложение лишними подробностями.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событий Complex Subject создаёт спокойный, нейтральный тон. Он полезен там, где важно сообщить результат или оценку, но не обязательно называть человека, который это сказал или решил.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Complex Subject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 Subject связывает главное подлежащее с сообщением о нём через специальный глагол-маркер. После него обычно идёт инфинитив, поэтому в одном предложении слышны два действия, но смысл остаётся единым.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выражает
</a:t>
            </a:r>
            <a:pPr algn="l" indent="0" marL="0">
              <a:lnSpc>
                <a:spcPct val="115000"/>
              </a:lnSpc>
              <a:buNone/>
            </a:pPr>
            <a:r>
              <a:rPr lang="en-US" sz="51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смысл конструкции — передать информацию о предмете или человеке косвенно. Английский язык позволяет сказать, что кто-то кажется, считается, известен или ожидается, не называя источник оценки.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конструкция встречается с seem, appear, say, know, expect и believe. Эти слова подсказывают, что говорящий сообщает не факт напрямую, а мнение, вероятность или ожидание.
</a:t>
            </a:r>
            <a:endParaRPr lang="en-US" sz="120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узнавать
</a:t>
            </a:r>
            <a:pPr algn="l" indent="0" marL="0">
              <a:lnSpc>
                <a:spcPct val="115000"/>
              </a:lnSpc>
              <a:buNone/>
            </a:pPr>
            <a:r>
              <a:rPr lang="en-US" sz="5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ученика главное — увидеть связь между подлежащим, маркером и инфинитивом. Если эта цепочка ясна, предложение легче перевести и не перепутать с другими сложными конструкциями.
</a:t>
            </a:r>
            <a:endParaRPr lang="en-US" sz="11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конструкции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строится и читается предложение в этой конструкции.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Модель: to be + V-ing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7798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+ V-ing показывает действие в процессе. В таком случае говорящий не утверждает факт напрямую, а как будто наблюдает его развитие и делает осторожный вывод.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0129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модель часто встречается после seem и appear. Она помогает передать впечатление: The children seem to be sleeping, He appears to be reading, то есть действие выглядит происходящим в данный момент.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22260" y="2136946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смотреть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процесс с результатом. Если V-ing стоит после to be, внимание сосредоточено на продолжающемся действии, а не на завершённом результате или пассивном смысле.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Модель: to be + V3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или пассив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to be + V3 используется, когда важно показать результат действия или его пассивный смысл. В таких предложениях объект как будто получает сообщение о себе, а не сам действует.
</a:t>
            </a:r>
            <a:endParaRPr lang="en-US" sz="1163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said, expected, believed часто сочетаются с этой моделью. Например, The house is said to be built in 1900 и The road is expected to be repaired передают информацию об объекте.
</a:t>
            </a:r>
            <a:endParaRPr lang="en-US" sz="1195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V3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 помогает увидеть завершённость или страдательность. Поэтому при переводе часто появляются слова «построен», «отремонтирован», «сообщается», «считается», которые передают итог или чужое мнение.
</a:t>
            </a:r>
            <a:endParaRPr lang="en-US" sz="11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инфинитив: типовые примеры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30025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пассив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believed, said и expected часто нужен пассивный инфинитив, если действие совершается над предметом или человеком. Тогда смысл становится: кто-то предполагает, что с объектом что-то происходит.
</a:t>
            </a:r>
            <a:endParaRPr lang="en-US" sz="1397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03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модель в живой речи: The film is believed to be watched by millions, She was reported to be injured. В обоих случаях внимание сосредоточено не на деятеле, а на состоянии объекта.
</a:t>
            </a:r>
            <a:endParaRPr lang="en-US" sz="1397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610633"/>
            <a:ext cx="42171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инфинитив особенно полезен в новостях и официальных сообщениях. Он делает фразу краткой, нейтральной и аккуратной, когда источник информации не называют прямо.
</a:t>
            </a:r>
            <a:endParaRPr lang="en-US" sz="13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Слова-маркеры Complex Subject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помогают быстро определить, что перед нами именно Complex Subject, а не обычное сказуемое.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маркеры указывают на косвенную передачу информации и обычно требуют to be + инфинитив.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уверенного чтения достаточно освоить несколько базовых моделей и узнавать их по маркерам.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5–7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презентации и учебная практика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типовых моделей достаточно, чтобы уверенно распознавать конструкцию в тексте.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Complex Subject в тексте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в предложении: подлежащее, глагол-маркер, затем инфинитивная часть.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конструкции время обычно выражается в первом глаголе, поэтому именно он показывает, когда происходит сообщение или предположение.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 Complex Subject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смысл времени несёт глагол-сигнал, а инфинитив сохраняет форму по смыслу.
</a:t>
            </a:r>
            <a:endParaRPr lang="en-US" sz="230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ставится у глагола-сигнала и меняет смысл всей конструкции, не перестраивая её основу. Это помогает быстро увидеть границу между маркером и инфинитивом.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 Complex Subject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обычно стоит перед ключевой частью конструкции, а не внутри инфинитива.
</a:t>
            </a:r>
            <a:endParaRPr lang="en-US" sz="23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вопросе меняется только форма глагола-сигнала, а порядок остальных частей остаётся узнаваемым. Это помогает отличать вопрос от обычного утверждения без потери смысла.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 Complex Subject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предложений сохраняют одну и ту же основу, но по-разному оформляют глагол-сигнал.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строится вокруг одного центра: в Complex Subject главным словом становится подлежащее, а в Complex Object — дополнение. Понимание этой пары снимает большую часть путаницы.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 Complex Subject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конструкции похожи по форме, но отличаются местом главного слова.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 пропуском to и неверной формой be. Если проверять каждую часть по порядку, многие неточности исчезают сразу.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 Complex Subject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 проверки помогают избежать самых частых ошибок в конструкции.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контрастных примеров достаточно, чтобы быстро проверить узнавание конструкции. Главное — увидеть маркер, инфинитив и форму to be без лишних подсказок.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18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186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слайда о Complex Subject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варианта уже позволяют уверенно отличить Complex Subject от других моделей.
</a:t>
            </a:r>
            <a:endParaRPr lang="en-US" sz="20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 2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792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переведите фразу так, чтобы сохранить смысл предположения или сообщения. Важнее всего заметить маркер seem, said или expected и понять, нужен ли в русском безличный оборот.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0067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шаг — определить, стоит ли после глагола-маркера активный или пассивный инфинитив. Именно это решает, будет ли перевод звучать как действие или как результат действия.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22198" y="1249521"/>
            <a:ext cx="26592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свой вариант с естественной русской фразой. Часто подходят конструкции «кажется, что…», «говорят, что…», «ожидается, что…», потому что они передают тот же оттенок смысла.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Мини-упражнение 3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179881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Преобразуйте факт в конструкцию с маркером мнения и инфинитивом. Например, от основы He sings well можно получить предложение с seem, а затем проверить, нужна ли форма to be.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305223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Проделайте то же с предложением The city built the bridge. Сначала определите, кто становится подлежащим, затем выберите нужный маркер и решите, активный или пассивный инфинитив подходит лучше.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после темы Complex Subject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замечать Complex Subject в тексте, выбирать между активным и пассивным инфинитивом и переводить типовые модели без путаницы. Это делает чтение английских предложений заметно легче.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2026-07-25T19:49:20Z</dcterms:created>
  <dcterms:modified xsi:type="dcterms:W3CDTF">2026-07-25T19:49:20Z</dcterms:modified>
</cp:coreProperties>
</file>