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в Италии: тема урока и основные идеи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1837–1848: Рим, Неаполь и Флоренция — творческий лабораторий Гоголя и путь межкультурного 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стала важной для Гоголя и для урока
</a:t>
            </a:r>
            <a:endParaRPr lang="en-US" sz="2385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Италия притягивала русскую образованную публику как центр искусства и античного наследия. Гоголь приехал в 1837 году и возвращался: там легче было работать, наблюдать и переосмыслять увиденное. Для урока это живой пример культурного диалога: как страна расширяет лексический и художественный взгляд.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07965"/>
            <a:ext cx="4164900" cy="22845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итальянского маршрута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отражает не туризм, а творческие перемещения: Гоголь искал удобную среду для письма. Рим оставался главным центром работы и переписки. Вена и Париж упоминаются как краткие остановки по пути в Европу.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задают разные «оптики»: Рим закрепляет письменную работу, а остальные места усиливают наблюдательность через контраст и культурные традиции. 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итальянском периоде Гоголя: 1837–1848 годы и основные точки пребывания (по содержанию урока).
</a:t>
            </a:r>
            <a:endParaRPr lang="en-US" sz="1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как место работы и наблюдений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Гоголь писал, переписывал и редактировал «Мёртвые души», а также обсуждал замысел второго тома. Город помогал ему превращать замысел в текст через постоянную правку и уточнение формулировок.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для него был «слоёным пространством»: рядом существовали история, религия, искусство и обыденная жизнь. Это позволяло видеть персонажей и сцены не в вакууме, а на фоне конкретных культурных практик.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важно, что именно в Риме Гоголь особенно пристально фиксировал детали городской среды: улицы, площади, церкви, руины, голоса прохожих и узнаваемые типажи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улица и «звуки города»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много гулял и невольно работал глазами: узкие улицы Рима, повороты, площади и случайные встречи становились материалом наблюдений. Он смотрел не только на архитектуру, но и на то, как звучит город — от шагов до разговоров.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 место тишины и размышлений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храмов встраивалось в его ежедневный ритм: соборная атмосфера помогала переключаться между чтением, размышлениями и письмом. В таких сценах важна не только вера, но и культурная среда, в которой человек учится ответственности за слово.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работа и мастерские художников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работа продолжалась ночью, а днём он мог бывать там, где кипит творческая жизнь: мастерские художников, рынки и ремесленные места. Впечатления от этого «видимого труда» поддерживали интерес к выразительным деталям прозы.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Гоголя в Италии: короткие сюжетные зарисовки
</a:t>
            </a:r>
            <a:endParaRPr lang="en-US" sz="18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итальянского периода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этапами заметен по тому, как от освоения Рима он постепенно приходит к всё более сложной и напряжённой редактуре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итальянские годы — не единый эпизод: к концу периода возрастает внутреннее давление, а духовные мотивы усиливаются.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итальянского времени Гоголя: 1837–1848 годы (учебное содержание).
</a:t>
            </a:r>
            <a:endParaRPr lang="en-US" sz="13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тексты, связанные с Италией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становится площадкой для создания и редактирования: в разное время Гоголь работал над отдельными главами «Мёртвых душ», писал письма и фрагменты художественных текстов.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 манера письма: тексты приобретают больше наблюдательности и визуальной точности, появляются лирические отступления. Так внешняя среда превращается в устойчивый приём прозы.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опыт повлиял на позднюю редакцию «Тараса Бульбы»: контрасты становятся заметнее, усиливается внимание к детали, а интонация — более выразительной. Это ощущается как усложнение художественного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культурная среда в Италии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художественная колония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Гоголем жили и работали русские писатели, художники, путешественники и дипломаты. Это поддерживало постоянный обмен идеями и превращало Италию в культурное пространство, а не только в маршрут.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Россией и 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среда способствовала культурному диалогу: Италия становилась частью большого европейского контекста. В результате взгляды Гоголя на страну усиливались через разговоры и взаимное чтение.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и творческие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общался с Жуковским, Виельгорскими и с русскими студентами и художниками. Такие разговоры помогали сверять наблюдения и уточнять, как воспринимается европейская культура.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понимание «как смотреть»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встречи формировали привычку наблюдать: что именно важно в искусстве, как описывать человека и как включать впечатления в текст. Это отражалось на его литературной работе и выборе деталей.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итальянская среда влияла на творческую работу Гоголя
</a:t>
            </a:r>
            <a:endParaRPr lang="en-US" sz="2107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влияний: условия → работа → наблюдение → художественный эффект → новые образы; религиозная и художественная атмосфера Рима — отдельный усилитель.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итальянские города — разные впечатления
</a:t>
            </a:r>
            <a:endParaRPr lang="en-US" sz="2439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для него связана с художественной традицией, музеями и культурной дисциплиной. Там особенно заметна «работа формы», которая помогает уточнять, как красота превращается в смысл.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различия показывают: Гоголь видел Италию не как единый пейзаж, а как страну с разными культурными лицами и разными эмоциональными оттенками.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 Гоголя связан с вечностью, искусством и исторической глубиной. В этом городе особенно ощущалась связь времён: прошлое постоянно проявлялось в деталях повседневности.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Неаполь воспринимается как город движения, моря, солнца и более открытой, шумной жизни. Эти впечатления добавляли прозе темперамент и усиливали ощущение контраста человеческих характеров.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043768"/>
            <a:ext cx="4206300" cy="28021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 письмах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Гоголя Италия предстает не только как место красоты, но и как поле внутренней работы: он пишет о самочувствии и труде, вспоминает Россию, возвращается к восхищению Римом и размышляет о вере, покаянии и творческом долге.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устойчивую структуру итальянских писем: внешние впечатления подпитывают вдохновение, но личная духовная напряжённость регулярно возвращает Гоголя к тревожным размышлениям о смысле творчества.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мотивов в корпусе писем Н. В. Гоголя (без количественных подсчётов)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руины и историческое мышление Гоголя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руины усиливали у Гоголя чувство исторической глубины: на видимых слоях камня он читал судьбы людей и культур. Память о прошлом становилась мерой для настоящего, где слава проходит быстро.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величие минувшего с повседневностью нынешнего дня, Гоголь замечал, как внешняя форма может сохраняться дольше внутреннего содержания. В итоге время воспринималось как связующий и одновременно разрушающий поток.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итальянского периода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ядро периода — переход от наблюдения к осмыслению: детали города превращаются в вопрос о назначении художника и о нравственной цене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сектора указывают, что итальянский период соединяет литературную работу с духовным кризисом: внешняя культура становится материалом для внутреннего суда над собой.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темам, выделяемым в материалах о творчестве Н. В. Гоголя 1830–1840-х годов (без претензии на точные пропорции).
</a:t>
            </a:r>
            <a:endParaRPr lang="en-US" sz="11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191027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49923" y="1798621"/>
            <a:ext cx="239175" cy="318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католическая культура Италии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обрядов и храмов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внимательно фиксировал католическую церковную атмосферу Италии: он замечал формы богослужения, поведение прихожан, устройство пространств в храмах. При этом его интерес оставался культурным и духовно-наблюдательным.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как опыт смыслов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восприятии Гоголя римские религиозные практики связывались с идеей нравственного выбора. Городской ритм и церковные события помогали ему проговаривать собственные сомнения и стремления к внутренней ясности.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личная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религиозная среда поддерживала его размышления о том, что писатель отвечает за слово. Покаяние и дисциплина мысли становились внутренним ориентиром, влияя на тональность и требовательность к себе.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как разговор с читателем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воспринимал религиозные мотивы не как формальность, а как язык нравственной правды. Из Италии в его размышления приходила интонация «обращения» — к читателю и к собственной совести.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основание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наблюдательности к католической стороне жизни Гоголь оставался в православной традиции. В результате интерес к Италии не превращался в смену веры, а становился источником культурного диалога.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итальянских впечатлений к второму тому «Мёртвых душ»
</a:t>
            </a:r>
            <a:endParaRPr lang="en-US" sz="208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цепочка, отражающая длительную и сложную работу над замыслом: от наблюдений к переработкам 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образ в культуре XIX 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был полезен для читателя: он возвращал сложность к путешествию и показывал, что впечатление формируется не только музеями и видами, но и реальными жизненными ситуациями.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культурная картинка, где соединялись свет и тень, помогала Гоголю точнее строить художественное видение: от внешней наблюдательности — к нравственной оценке и размышлению о человеке.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Италия для русской культуры была символом искусства, свободы, света и «вечной красоты». Писатели и художники видели здесь ясный след античного наследия и европейской традиции.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участвовал в общем культурном представлении, но не оставался в рамке идеализации. В его поле зрения рядом с красотой оказывались труд, бедность, повседневные заботы и человеческие слабости.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62971"/>
            <a:ext cx="4164900" cy="2774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русская литература получила из итальянского опыта Гоголя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три результата: масштаб европейского взгляда, усиление сатирической наблюдательности и углубление духовных тем. Отдельно выделяется умение соединять бытовую конкретность с философским взглядом на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опыт усилил у Гоголя принцип «видеть подробно — думать глубоко»: внешние впечатления превращались в художественные механизмы для разговора о человеке и о долге автора.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исследований и описаний творческой эволюции Гоголя в связи с итальянским периодом (без статистических данных).
</a:t>
            </a:r>
            <a:endParaRPr lang="en-US" sz="12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Италии в поздней биографии Гоголя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Италии её образы не исчезали: они оставались в письмах, воспоминаниях и в новых литературных замыслах Гоголя. Рим продолжал быть для него и свободой, и испытанием внутренней честности.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память держалась на личной связке «биография — текст»: детали итальянской жизни помогали сохранять художественный настрой, а вместе с ним — литературный миф о стране искусства. Поэтому Италия звучала в последующих размышлениях.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влияния Италии на Гоголя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удалённость от России создавали удобную «паузу» для письма, но решающими становились художественная и духовная атмосферы: они напрямую меняли содержание работы и эмоциональный тон.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подтверждает: два главных двигателя — среда искусства и внутренние религиозные поиски. Остальные факторы действуют как условия, усиливающие способность сосредоточиться.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описаниям влияний, сформулированным в учебных и критических интерпретациях периода Гоголя в Италии (без количественных измерений).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итальянский период так важен для понимания Гоголя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для Гоголя пространством зрелого творчества, переоценки ценностей и напряжённой работы над «Мёртвыми душами». Она усилила интерес к истории, искусству, вере и человеческому характеру, связывая литературу с межкультурным диалогом.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2026-05-13T14:26:25Z</dcterms:created>
  <dcterms:modified xsi:type="dcterms:W3CDTF">2026-05-13T14:26:25Z</dcterms:modified>
</cp:coreProperties>
</file>