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1. Свадебный цвет: значение, традиции и язык описания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 цвет формирует свадебные традиции и как описывать его на иностранном языке.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свадебные цвета изучают на уроках иностранного языка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свадьбы помогает учить повседневные слова и прилагательные. Она тренирует названия цветов и устойчивые выражения. А ещё показывает: один и тот же оттенок может значить разное в разных странах и культурах.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74375"/>
            <a:ext cx="252900" cy="252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74375"/>
            <a:ext cx="252900" cy="252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 теме свадьбы и цвета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wedding (свадьба), bride (невеста), groom (жених) — базовые слова, без которых сложно говорить о церемонии и участниках. Они помогают строить первые фразы по теме.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фасон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dress (платье), suit (костюм) и color (цвет) учат описывать внешний вид. Сочетайте dress + оттенок, чтобы аккуратно говорить о стиле и настроении без лишних деталей.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flowers (цветы) и shade (оттенок) расширяют описание букета и декора. Так вы сможете объяснить, какие растения используются и какой именно тон выбран для композиции.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палитры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bright (яркий), light (светлый), pastel (пастельный) — слова для передачи впечатления. Их удобно применять в моделях: warm colors, traditional palette, pastel flowers.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словосочетания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white dress, red accents, warm colors, traditional palette — примеры, которые легко запомнить. Эти заготовки подходят для школьного проекта и коротких устных ответов.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как международный свадебный символ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белый стал «классикой»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свадьбы королевы Виктории в 1840 году белый цвет в Европе и США приобрёл особую популярность. Его связывают с чистотой, торжественностью и началом новой жизни. Белый часто дополняют золотым, серебряным и кремовым оттенками.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звучит на языке описаний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разговоров о стиле используют выражения white wedding и pure white, а также слово ivory. Часто встречаются формулы типа elegant and simple, чтобы передать сочетание аккуратности и простоты. Так цвет становится не только картинкой, но и частью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оттенки: кремовый, бежевый, шампань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Кремовый и бежевый задают спокойный тон всей композиции. Они подходят, когда хочется мягкости и «уютной» атмосферы без резких контрастов.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акцента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Шампань хорошо работает как мостик между белым и более тёплыми элементами. Её используют в тканях, деталях сервировки и оформлении стола.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настройка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палитра выглядела гармонично, сочетайте тёплые оттенки с живыми цветами. В описании подойдут слова soft, warm, gentle, elegant.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свадебных оттенков в школьной тематической группе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выбирают нейтральные тона, потому что их легко сочетать с тканями, карточками и декором разных форматов.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«база» (белый/кремовый) встречается чаще, а цветовые роли распределяются: пастель — для настроения, природа — для свежести, красные — для выразительных деталей.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учебной визуализации: группировка оттенков по роли в школьных работах (конкретные проценты не приводятся в исходном материале).
</a:t>
            </a:r>
            <a:endParaRPr lang="en-US" sz="6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 в свадебных традициях разных стран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красный символизирует счастье, удачу и благополучие. Поэтому его часто выбирают для свадебных платьев, конвертов и украшений, чтобы «привести» хорошие события.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красный тоже связан с праздником и семейным благополучием. Оттенок помогает передать праздничность и важность момента для родных, поэтому он часто встречается в нарядах.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европейской традиции красный чаще используют как яркий акцент. Его можно увидеть в лентах, цветах, свечах и элементах сервировки, когда нужно выделить отдельные детали.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языке описания красный хорошо показывать словами strong color, lucky color, festive accent. Так вы связываете цвет и смысл, а не только перечисляете оттенок.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Пастельные цвета и их значение в современной свадьбе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Розовый, лавандовый, мятный и светло-голубой относятся к пастельной группе и создают нежное настроение. Розовый связывают с романтикой, лавандовый — со спокойствием, мятный — со свежестью.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Светло-голубой добавляет ощущение чистоты и лёгкости. Пастельные оттенки часто выбирают для весны и лета, потому что они выглядят мягко в дневном свете. Уместны формулировки pastel tones и soft shades.
</a:t>
            </a:r>
            <a:endParaRPr lang="en-US" sz="9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772117"/>
            <a:ext cx="5037600" cy="19928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свадебных цветов и их значений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подбирают так, чтобы передать смысл и настроение. Один оттенок «работает» как символ, а другой поддерживает общий дизайн.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цвета меняет впечатление: нейтральные оттенки дают основу и спокойствие, а выразительные (красный, золотой, розовый) добавляют акцент и смысл.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и свадебный дизайн (обобщение из исходного материала).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свадебную палитру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логика выбора палитры: тема → сезон → основа → поддержка → проверка сочетаний и освещения.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215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как источник цветового выбора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мягкая палитра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чаще берут розовый, светло-зелёный и лавандовый, чтобы подчеркнуть обновление и нежность. В описании помогут слова spring, pastel tones и seasonal colors для естественного сочетания оттенков.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насыщенные акценты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задаёт настроение тепла: бордовый, оранжевый и золотой смотрятся уютно и торжественно. В тексте пригодятся autumn и seasonal colors, а также слова rich, warm shades.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свет и свежесть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популярны белый, голубой и яркие чистые тона: они хорошо отражают дневной свет и выглядят легко. Для практики используйте слова summer и bright/summer colors при описании декора.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Зима: контраст и блеск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часто выбирают белый, синий и серебристый: они создают ощущение чистоты и спокойствия. Уместны слова winter, cool tones и seasonal colors, чтобы объяснить выбор при разном освещении.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сочетания свадебных цветов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проекта полезно разделять пары на «мягкие» и «контрастные»: первые чаще строятся на близких по светлоте тонах, вторые — на выраженной разнице оттенков.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универсальные пары — светлые и «металлические» или растительные. Это помогает создать гармонию без сложных подборов и быстрее согласовать элементы декора.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подборка типичных сочетаний свадебного дизайна (без привязки к точной статистике), 2026-05-13
</a:t>
            </a:r>
            <a:endParaRPr lang="en-US" sz="7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 одежде жениха, невесты и гостей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Палитра читается в образах: у невесты — платье и детали вроде пояса или фаты, у жениха — костюм, галстук и бутоньерка. Поддержка одного оттенка связывает всё в общую историю.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подружек невесты часто выбирают одинаковый оттенок для платьев или аксессуаров: так легче удержать единый стиль. При этом фасоны могут отличаться, а цветовая связь сохраняется.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гостей иногда вводят дресс-код: белый и бежевый, пастельные тона или один выбранный акцентный цвет. Тогда фотографии выглядят цельно, а образы не «соревнуются» друг с другом.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ткани и детали декора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цвета в предметах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Свадебный цвет появляется не только в букетах, но и в скатертях, салфетках, свечах, лентах и даже карточках для гостей. Такой повтор делает декор узнаваемым и поддерживает общую композицию.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оттенок на разных материалах
</a:t>
            </a:r>
            <a:pPr algn="l" indent="0" marL="0">
              <a:lnSpc>
                <a:spcPct val="115000"/>
              </a:lnSpc>
              <a:buNone/>
            </a:pPr>
            <a:r>
              <a:rPr lang="en-US" sz="4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оттенок по‑разному выглядит на ткани, бумаге и живых цветах: свет, фактура и «природная» текстура меняют восприятие. Поэтому при подборе важно смотреть образцы вживую. Ключевые слова: texture, fabric, decoration, floral arrangement.
</a:t>
            </a:r>
            <a:endParaRPr lang="en-US" sz="8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 влияет на настроение праздника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Логично проверять цветовую идею не только «по картинке»: на реальном свету зала оттенки могут смягчиться или стать более контрастными, усиливая нужное настроение.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самые «успокаивающие» впечатления чаще дают светлые и холодные тона, а энергию — тёплые акценты. Значит, цвет помогает управлять атмосферой.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шкала влияния оттенка на настроение для учебного анализа (без точных измерений), 2026-05-13
</a:t>
            </a:r>
            <a:endParaRPr lang="en-US" sz="7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выборе свадебной палитры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большое число оттенков делает оформление пёстрым и несогласованным: глаз не успевает «схватить» главный акцент. На практике лучше ограничиться базой и несколькими поддержками.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тёмная палитра может создать тяжёлое впечатление, особенно в небольшом помещении. Там, где мало естественного света, тёмные тона быстрее «съедают» пространство и мрачнят декор.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выбирать цвет без учёта освещения, времени года и цвета стен. Один и тот же тон может выглядеть по-разному, поэтому проверяйте сочетания в дневном и искусственном свете.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к готовой цветовой схеме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снижения риска несоответствия между задумкой и результатом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палитр для разных свадебных стилей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палитры задаёт общий характер праздника: от торжественности до нежности и спокойствия. Ниже — примеры, которые помогают начать работу над школьным проектом.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стиль начинается с палитры: меняя базовые оттенки, вы заранее задаёте эмоцию и выбираете детали, которые её поддерживают.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Свадебный дизайн и культурные традиции (обобщённые примеры), 2026-05-13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Свадебный цвет в языке и культуре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соединить слова, традиции и визуальные образы в одной теме. На уроке иностранного языка это связывает лексику о цветах с описанием внешности и предметов праздника.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детали работают как «подсказки» для смысла: приглашения, свечи, салфетки и ленты поддерживают общую атмосферу. Поэтому палитра становится частью узнаваемого образа события.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говорите о цветах, вы одновременно обсуждаете культурные привычки и личный вкус. Такая работа делает культурное общение более конкретным и помогает запоминать выражения про оттенки и настроение.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почему свадебный цвет важен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Свадебный цвет объединяет традиции, символику и язык описания: белый остаётся классикой, но в разных семьях выбирают и другие палитры. Удачный подбор делает оформление целостным и помогает изучать лексику.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2026-05-13T14:24:47Z</dcterms:created>
  <dcterms:modified xsi:type="dcterms:W3CDTF">2026-05-13T14:24:47Z</dcterms:modified>
</cp:coreProperties>
</file>