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Япония: разные ответы на вызовы модернизации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пути модернизации Китая и Японии в XIX–начале XX 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Азии и Запада в XIX веке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Китай и Япония столкнулись с давлением Запада, требовавшего открытия рынков. Опиумные войны и визит Перри стали катализаторами реформ для сохранения суверенитета.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условия Китая и Японии к модернизации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как крупнейшая аграрная империя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пороге XIX века Китай был обширным аграрным государством с населением свыше 300 миллионов человек. Экономика опиралась на сельское хозяйство, а большие города встречались редко, что ограничивало урбанизацию.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— компактное островное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имела около 30 миллионов жителей и была объединённым островным политическим образованием. Уровень урбанизации был низким, большинство населения занималось традиционным сельским трудом.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давление и «неравные договоры»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Опиумных войн Китай был вынужден открыть ряд портов и подписать Нанкинский договор 1842 года с Западом, что серьёзно ограничило суверенитет страны. Это вызвало рост общественного недовольства.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под давлением «чёрных кораблей» и Канагавским договором 1854 года был обязателен экспорт и открытие портов. Вследствие этого возникли прецеденты судебных привилегий для иностранцев и снижение экономической самостоятельности.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модернизационных реформ в Японии и Китае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 год — начало «самоусиления» в Китае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запускает ограниченные реформы в армии и промышленности, но изменения остаются разрозненными и слабо координируются.
</a:t>
            </a:r>
            <a:endParaRPr lang="en-US" sz="861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1853 год — визит Коммодора Перри в Японию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визит стимулирует необходимость реформ для сохранения независимости и запускает переговоры о торговых соглашениях.
</a:t>
            </a:r>
            <a:endParaRPr lang="en-US" sz="883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1868 год — реставрация Мэйдзи в Японии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Ликвидируется сёгунат, начинается масштабная перестройка политической и экономической систем с целью модернизации.
</a:t>
            </a:r>
            <a:endParaRPr lang="en-US" sz="883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 — появление первых заводов и перевода школ
</a:t>
            </a:r>
            <a:pPr algn="l" indent="0" marL="0">
              <a:lnSpc>
                <a:spcPct val="115000"/>
              </a:lnSpc>
              <a:buNone/>
            </a:pPr>
            <a:r>
              <a:rPr lang="en-US" sz="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странах возникают промышленные предприятия и образовательные учреждения, однако темпы в Японии превосходят китайские значительно.
</a:t>
            </a:r>
            <a:endParaRPr lang="en-US" sz="8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реформы затронули все сферы общества: ликвидировано сословное деление, внедрена единая налоговая система, развиты промышленность и транспорт.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ограничился локальными реформами, преимущественно военными, не меняя коренных общественных структур и не затрагивая основы госуправления.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Комплексность японских преобразований обеспечила устойчивый рост и системную трансформацию общества и экономики.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китайских реформ привела к сохранению традиционных порядков и слабой реакции на вызовы модернизации.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и охват модернизации
</a:t>
            </a:r>
            <a:endParaRPr lang="en-US" sz="22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Заметен стремительный рост текстильной и судостроительной отраслей, что стало основой индустриализации.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промышленности в Японии (1870–1900)
</a:t>
            </a:r>
            <a:endParaRPr lang="en-US" sz="2701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иллюстрируют успешное и быстрое развитие японской промышленности в сравнении с Китаем.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экономические отчёты, 2023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626848"/>
            <a:ext cx="4000500" cy="11119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привлечения иностранных экспертов и отправки студентов за границу в конце XIX века.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специалисты и обучение за рубежом
</a:t>
            </a:r>
            <a:endParaRPr lang="en-US" sz="261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значительно активнее приглашала иностранцев и инвестировала в зарубежное образование, ускоряя модернизацию.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образовательных реформ Китая и Японии, 2022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Железнодорожная сеть Японии была ключевым фактором экономического роста и централизации власти.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железных дорог в Японии и Китае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расширение железных дорог в Японии заметно опережает сдержанное развитие в Китае.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отчёты Восточной Азии, 2024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716937"/>
            <a:ext cx="4039800" cy="11228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грамотности и масштабы реформ в образовании в конце XIX века.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реформы в Китае и Японии
</a:t>
            </a:r>
            <a:endParaRPr lang="en-US" sz="2877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реформы обеспечили широкое образование, включая женщин, что повысило уровень грамотности.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образовательных систем, 2023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изменения: касты, статус и мобильность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сословий и расширение возможностей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1871 году Япония официально отменила сословное деление, что позволило простым гражданам занимать государственные должности и способствовало росту социальной мобильности. При этом женщины получили доступ к образованию и новым ролям в обществе.
</a:t>
            </a:r>
            <a:endParaRPr lang="en-US" sz="1175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устои и ограниченная мобильность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сохранялась жёсткая социальная иерархия, ограничивающая продвижение и доступ женщин к образованию. Традиционные нормы и ценности медленно уступали место новым идеям, что замедляло социальные преобразования.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реставрации Мэйдзи в Японии была создана централизованная бюрократия и введён парламент, что обеспечило формирование современного государства по европейскому образцу.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реформы: контрасты власти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династия Цин предприняла частичные реформы, включая создание новых военных подразделений и консультативных советов при дворе, однако основные властные структуры остались неизменными.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Консервативные силы в Китае твёрдо сопротивлялись изменениям, что препятствовало проведению глубоких политических реформ и укреплению государственной власти.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2" y="18188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245425" y="2242150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с 1873 года была введена всеобщая воинская повинность, и армия модернизировалась по европейским стандартам с развитием флота и современной дисциплины.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245425" y="3804054"/>
            <a:ext cx="45930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формировались «новые войска» с западным вооружением, но слабая организация и низкая дисциплина снижали их боеспособность, что стало очевидным в японо-китайской войне 1894–1895 годов.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38475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преобразования и их итоги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экономика развивалась стабильно с значительными инвестициями в промышленность и технологии. Китайское сельское хозяйство оставалось доминирующим, промышленность росла очень медленно.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прогресс: успехи и неудачи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ускорение промышленного роста в Японии подчёркивает успех системных реформ в отличие от точечных изменений в Китае.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экономические данные, 1900 год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традиций на модернизацию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синтоизм и буддизм были более гибкими, позволяя интегрировать новые идеи, сохраняя уважение к традициям и императорской власти.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Конфуцианские ценности в Китае укрепляли уважение к иерархии и старшим, что замедляло принятие инноваций и реформ.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модернизация сочетала традиционные ценности с активным заимствованием западных технологий, в отличие от медленного обновления традиционных институтов в Китае.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западных технологий и развитие инфраструктуры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Железнодорожная революция в Японии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1900 году Япония построила около 7 000 км железных дорог, обеспечив быстрые связи между промышленными центрами и портами, что существенно повысило экономическую динамику страны.
</a:t>
            </a:r>
            <a:endParaRPr lang="en-US" sz="99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железнодорожное развитие в Китае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к тому же времени было построено всего около 1 200 км железных дорог. Бюрократические барьеры и сопротивление иностранным концессиям замедляли строительство и эксплуатацию сети.
</a:t>
            </a:r>
            <a:endParaRPr lang="en-US" sz="99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превосходство и перенос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широко использовала паровые технологии, телеграф, что позволило улучшить коммуникации и координацию внутри страны. В Китае технологическое проникновение было фрагментарным и несистемным.
</a:t>
            </a:r>
            <a:endParaRPr lang="en-US" sz="9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1926761"/>
            <a:ext cx="4000500" cy="25120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победы укрепили статус державы, тогда как Китай столкнулся с революциями и внутренними конфликтами, ослабившими страну.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итоги модернизации Японии и Китая к началу XX века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различие — успешная централизация и реформы в Японии и политическая нестабильность в Китае.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XX века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1889 году Япония приняла первую в Азии конституцию, формализовавшую власть императора, парламент и независимость судебной системы.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начал конституционные преобразования лишь после 1905 года, с принятием первой конституции в 1908, но изменения не получили широкого внедрения из-за нестабильности.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система быстро обеспечила эффективное управление и легитимность власти среди населения, способствуя устойчивому развитию.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постоянные политические кризисы и смены правления препятствовали формированию стабильных государственных институтов.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современных государственных институтов
</a:t>
            </a:r>
            <a:endParaRPr lang="en-US" sz="22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81 год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 от начала реформ в Японии до достижения Китаем завершения революционных преобразований в 1949 году.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модернизации Восточной Азии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темпах модернизации определили развитие обеих стран в XX веке и их роль на мировой арене.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как масштабность реформ и отношение к традициям влияют на успех модернизации. Япония стала примером системных изменений, а Китай — уроком важности последовательных преобразований.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модернизации в Китае и Японии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2026-05-11T02:54:54Z</dcterms:created>
  <dcterms:modified xsi:type="dcterms:W3CDTF">2026-05-11T02:54:54Z</dcterms:modified>
</cp:coreProperties>
</file>