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меняется под действием внутренних и внешних сил.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форм рельефа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поверхность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это не только горы и равнины, но и долины, впадины, плато, берега. Его формы создаются тектоникой, водой, ветром, льдом и гравитацией.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масштабы изменений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изменения могут происходить за минуты, а самые крупные — за геологические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масштаб времени, тем заметнее влияние внутренних сил и тем сильнее меняется рельеф.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по материалам школьного курса географии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 рельефа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недр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 питаются теплом недр Земли. Оно вызывает движение вещества в мантии и создает давление, которое медленно меняет положение и высоту участков земной коры.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двигатель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процессы зависят от Солнца, которое запускает круговорот воды и движение воздуха. Благодаря этому работают реки, осадки, ветер, морской прибой и снежно-ледовые процессы.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действует постоянно и без пауз. Она заставляет обломки сползать по склонам, а также помогает воде и льду переносить разрушенный материал вниз по рельефу.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 равновесии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этих сил делает поверхность Земли подвижной. Одни процессы поднимают и строят формы, другие разрушают и перерабатывают их, создавая новые очертания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и движения коры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столкновении литосферных плит породы сжимаются, смятые слои поднимаются вверх и образуют складчатые поднятия. Так закладываются будущие горные системы.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плит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создают крупные неровности, которые определяют общий облик территории. После этого на них начинают работать вода, ветер, лед и выветривание.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рельефа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плиты расходятся, в земной коре возникают разломы и прогибы. В этих зонах поверхность может опускаться, а отдельные блоки — смещаться относительно друг друга.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 прогибы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вертикальные движения изменяют высоту больших участков земной коры. Поднятые области становятся более расчлененными, а опущенные часто заполняются наносами и водой.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движения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 сейсмичность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выносят на поверхность магму, газы и пепел. После остывания они накапливаются слоями и формируют вулканические конусы, лавовые поля и плато.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извержений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такие формы видны на Камчатке, в Исландии и в районах крупных горных поясов, где тектоническая активность остается высокой.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заметно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землетрясения не создают рельеф напрямую, но ломают и смещают породы. Из-за этого появляются трещины, уступы, обвалы и оползни.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Смещения и разрушения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Тектонический каркас местности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Приподнятые поверхности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 — это приподнятые, но сравнительно ровные поверхности. Они тоже связаны с тектоникой и служат «площадкой», на которой затем работают внешние процессы.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поднятия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там, где земная кора испытывает сжатие и поднимается. Чем сильнее тектонические движения, тем выше и сложнее становится горный рельеф.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Опущенные области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 формируются при опускании участков коры. В них часто накапливаются вода и осадки, поэтому такие понижения со временем могут выравниваться и заполняться наносами.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породы начинают разрушаться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выветривание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меняется, и породы то расширяются, то сжимаются. Из-за этого в них возникают микротрещины, которые постепенно делают поверхность более хрупкой.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разрушение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замерзает, она увеличивается в объеме и раздвигает трещины. После многократного повторения порода распадается на обломки, а склон становится неустойчивым.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воды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проникает в трещины, растворяет некоторые минералы и ослабляет связь между частицами породы. Так разрушение идет даже без заметного движения склона.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склон становится неустойчивым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условий склона и результата движения обломков вниз под действием силы тяжести.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река изменяет поверхность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текучих вод: разрушение, перемещение и отложение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долины и овраги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наносов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низовьях и на поймах течение замедляется, поэтому песок, ил и глина оседают. Так появляются ровные участки, которые река может наращивать после каждого половодья.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Врезание реки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потоки размывают русло и врезаются в поверхность, постепенно формируя долины. Чем сильнее течение и чем мягче породы, тем глубже и шире становится речная форма.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оврага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дождевые и талые воды собираются в струйки, которые уносят частицы почвы. Если склон крутой и растительность редкая, мелкие промоины быстро превращаются в овраги.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 мощный «скульптор» рельефа
</a:t>
            </a:r>
            <a:endParaRPr lang="en-US" sz="2922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движется очень медленно, но его масса огромна. Он сдирает и шлифует породы, оставляя после себя сглаженные поверхности и следы мощного давления.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движения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ледниковые формы в высоких горах и северных районах. Здесь лед дольше сохраняется, поэтому рельеф сильнее успевает испытать его работу.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заметны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продвижении ледник захватывает обломки и переносит их вместе со льдом. Материал может оказаться далеко от места разрушения, иногда на десятки и сотни километров.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обломков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ледник тает, он откладывает моренные валы, гряды и холмы. Эти накопления помогают понять, куда доходил лед и как менялась граница оледенения.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таяния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эоловые формы рельефа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прежде всего сухие и мелкие частицы — пыль и песок. Такой вынос называют дефляцией; он сильнее всего проявляется на открытых пространствах без растительности.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Выдувание частиц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 и редкая растительность делают поверхность уязвимой. Поэтому на оголённых участках ветер легче разрушает почву и быстрее меняет внешний вид местности.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усиления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ветер теряет скорость, он откладывает материал. Так возникают дюны и барханы, особенно в пустынях, на равнинах и у морских берегов.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накопления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Перенесённый песок не только уходит, но и царапает поверхность. Сильные потоки обтачивают камни, а на пути движения могут создавать выемки и углубления.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песка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береговые формы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постоянно ударяют по берегу и разрушают его. Такой размыв особенно заметен там, где берег сложен рыхлыми породами или открыт навстречу штормам.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берега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никогда не остаётся одинаковым: в одном месте он размывается, в другом нарастает. Поэтому косы и пляжи могут заметно менять очертания даже за несколько сезонов.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изменения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волн песок и галька начинают оседать. В спокойных участках побережья накапливаются наносы, из которых постепенно формируются пляжи и пересыпи.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наносов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морской обрыв долго подтачивается волнами, образуется клиф. Это крутой берег, который отступает вглубь суши по мере разрушения основания.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Клифы и уступы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 млрд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возраст Земли, объясняющий длительность преобразования рельефа.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Radiometric dating of meteorites and Earth materials; NASA / Encyclopaedia Britannica.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 — 4,54 млрд лет. Такой огромный срок показывает, почему рельеф успевает и подниматься, и разрушаться, а затем снова перестраиваться.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звена показывает, как породы переходят из разрушения в накопление и новое поднятие.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круговорот горных пород
</a:t>
            </a:r>
            <a:endParaRPr lang="en-US" sz="5964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Выветривание, перенос и осадконакопление — лишь три звена большого цикла. Они помогают понять, почему одни породы разрушаются, а из других позже снова возникают горы и равнины.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196668"/>
            <a:ext cx="4598400" cy="110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местности: какие процессы главнее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местности показывает, какие процессы формируют рельеф сильнее всего. В таблице видны основные признаки равнин и горных районов.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рельеф чаще наращивается наносами, а в горах быстрее проявляются поднятия, разрушение склонов и оползни.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формы рельефа и рельефообразующие процессы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рельеф по признакам местности
</a:t>
            </a:r>
            <a:endParaRPr lang="en-US" sz="2888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склоны, свежие трещины и обвалы говорят о неустойчивости участка. Такие признаки помогают заранее заметить места, где возможны оползни и осыпи.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склоны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гряды, дюны и выдутые понижения показывают сильную работу ветра. Такие формы чаще встречаются в сухих районах и на открытых пространствах.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ветра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Сглаженные вершины и моренные гряды напоминают о древнем леднике. Даже там, где льда уже нет, рельеф хранит его характерные следы.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леднике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долины, поймы и речные террасы указывают на длительную работу текучих вод. По ним можно понять, как река меняла своё русло со временем.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рек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Оползни, сели и обвалы могут быстро повредить дороги, дома и линии связи. Поэтому в горных районах особенно важны наблюдение и меры безопасности.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опасность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рек часто получают плодородные наносы, которые улучшают почвы. Такие участки удобны для сельского хозяйства, если учитывать риск половодий.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поймы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поверхности помогают строить дороги, города и промышленные объекты. На них легче прокладывать транспортные пути и размещать населённые пункты.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людей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карьерах добывают камень, песок и глину, необходимые для строительства. Рельеф не только создаёт трудности, но и даёт полезные ресурсы.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и их роль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это живая история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меняется постоянно: одни силы поднимают поверхность, другие разрушают и перестраивают её. Понимая этот баланс, легче читать историю местности и оценивать её будущее.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2026-07-26T22:07:49Z</dcterms:created>
  <dcterms:modified xsi:type="dcterms:W3CDTF">2026-07-26T22:07:49Z</dcterms:modified>
</cp:coreProperties>
</file>