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медиа и зачем их понимать
</a:t>
            </a:r>
            <a:endParaRPr lang="en-US" sz="2408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помогают узнавать, обсуждать и понимать мир каждый день.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Разбираемся в медиа шаг за шагом
</a:t>
            </a:r>
            <a:endParaRPr lang="en-US" sz="2407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разберём, что называют медиа, как их делят на виды и по назначению, кто их создаёт и почему важно проверять информацию.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медиа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269275" y="1010450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15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 — это способы передавать сообщения большому числу людей через разные каналы. Они соединяют автора и аудиторию, помогая быстро распространять информацию.
</a:t>
            </a:r>
            <a:endParaRPr lang="en-US" sz="1190" dirty="0"/>
          </a:p>
        </p:txBody>
      </p:sp>
      <p:sp>
        <p:nvSpPr>
          <p:cNvPr id="11" name="Text 3"/>
          <p:cNvSpPr txBox="1"/>
          <p:nvPr/>
        </p:nvSpPr>
        <p:spPr>
          <a:xfrm>
            <a:off x="2269275" y="1778746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сообщения бывают
</a:t>
            </a:r>
            <a:pPr algn="l" indent="0" marL="0">
              <a:lnSpc>
                <a:spcPct val="115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медиа передают не только новости. В них публикуют уроки, объявления, рекламу, мнения и развлекательные материалы, рассчитанные на разные интересы.
</a:t>
            </a:r>
            <a:endParaRPr lang="en-US" sz="1190" dirty="0"/>
          </a:p>
        </p:txBody>
      </p:sp>
      <p:sp>
        <p:nvSpPr>
          <p:cNvPr id="12" name="Text 4"/>
          <p:cNvSpPr txBox="1"/>
          <p:nvPr/>
        </p:nvSpPr>
        <p:spPr>
          <a:xfrm>
            <a:off x="2269275" y="2547021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
</a:t>
            </a:r>
            <a:pPr algn="l" indent="0" marL="0">
              <a:lnSpc>
                <a:spcPct val="115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любого медиасообщения есть источник, само сообщение, канал передачи и аудитория. Если хотя бы один элемент меняется, меняется и восприятие.
</a:t>
            </a:r>
            <a:endParaRPr lang="en-US" sz="1190" dirty="0"/>
          </a:p>
        </p:txBody>
      </p:sp>
      <p:sp>
        <p:nvSpPr>
          <p:cNvPr id="13" name="Text 5"/>
          <p:cNvSpPr txBox="1"/>
          <p:nvPr/>
        </p:nvSpPr>
        <p:spPr>
          <a:xfrm>
            <a:off x="2269275" y="3315275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
</a:t>
            </a:r>
            <a:pPr algn="l" indent="0" marL="0">
              <a:lnSpc>
                <a:spcPct val="115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создаёт или отбирает информацию, затем она оформляется в удобный вид: текст, звук, изображение или видео, чтобы её было легче понять.
</a:t>
            </a:r>
            <a:endParaRPr lang="en-US" sz="1190" dirty="0"/>
          </a:p>
        </p:txBody>
      </p:sp>
      <p:sp>
        <p:nvSpPr>
          <p:cNvPr id="14" name="Text 6"/>
          <p:cNvSpPr txBox="1"/>
          <p:nvPr/>
        </p:nvSpPr>
        <p:spPr>
          <a:xfrm>
            <a:off x="2269275" y="4083525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кого это
</a:t>
            </a:r>
            <a:pPr algn="l" indent="0" marL="0">
              <a:lnSpc>
                <a:spcPct val="115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Аудитория — это те, кому адресован материал. Один и тот же текст по-разному читают дети, подростки и взрослые, поэтому важны подача и язык.
</a:t>
            </a:r>
            <a:endParaRPr lang="en-US" sz="11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медиа по формату
</a:t>
            </a:r>
            <a:endParaRPr lang="en-US" sz="2146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медиа передают информацию на бумаге: в газетах, журналах, книгах и листовках. Их удобно читать внимательно, возвращаясь к нужным местам.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Эфирные каналы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и телевидение относятся к электронным медиа. Они быстро доставляют новости, музыку и программы, а телевидение добавляет к звуку ещё и изображение.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Интернет-медиа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Сайты, соцсети и видео-платформы работают через интернет. Их можно обновлять почти сразу, а материалы легко пересылать друзьям и комментировать.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передачи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между форматами — способ доставки информации. Где-то важнее текст, где-то звук или видео, а иногда они сочетаются в одном сообщении.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 назначению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91850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Новостные медиа сообщают о событиях и помогают быстро узнать, что произошло. Для них особенно важны точность, ясность и актуальность публикаций.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41922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Развлекательные медиа создают интерес, эмоции и отдых. Это могут быть видео, игры, шоу, комиксы или истории, которые люди смотрят для удовольствия.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72452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медиа объясняют темы, правила и способы действий. К ним относятся уроки, инструкции, справочные материалы и познавательные видео с примерами.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12747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Рекламные медиа убеждают обратить внимание на товар, услугу или идею. Они стараются привлечь взгляд, запомниться и вызвать желание действовать.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253015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Коммуникационные медиа помогают людям обмениваться сообщениями. Это чаты, комментарии, форумы и социальные сети, где важен не только контент, но и реакция аудитории.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производит медиа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80400" y="20822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редакции
</a:t>
            </a:r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Редакции работают по правилам: материалы пишут, проверяют и публикуют журналисты, редакторы и корреспонденты. Так действуют газеты, телеканалы и многие новостные сайты.
</a:t>
            </a:r>
            <a:endParaRPr lang="en-US" sz="1438" dirty="0"/>
          </a:p>
        </p:txBody>
      </p:sp>
      <p:sp>
        <p:nvSpPr>
          <p:cNvPr id="10" name="Text 3"/>
          <p:cNvSpPr txBox="1"/>
          <p:nvPr/>
        </p:nvSpPr>
        <p:spPr>
          <a:xfrm>
            <a:off x="3254980" y="20822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авторы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Контентмейкеры часто создают материалы самостоятельно или в небольшой команде. Блогеры, стримеры и авторы подкастов сами выбирают тему, стиль и способ подачи.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29560" y="20822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контент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смотреть, кто отвечает за содержание. От этого зависит, насколько можно доверять материалу, есть ли проверка фактов и понятна ли цель публикации.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медиа передают информацию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создания информации до её понимания аудиторией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любого сообщения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 — это тот, кто создаёт или собирает информацию: редакция, журналист, учитель, блогер или компания. От него зависит, насколько материал будет точным и понятным.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 — это сам материал: новость, инструкция, мнение, объявление или реклама. Его форма выбирается так, чтобы содержание было удобно воспринимать.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 — это путь, по которому сообщение доходит до людей: бумага, радиоэфир, телевидение, сайт, приложение или мессенджер. Канал влияет на скорость и формат подачи.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Аудитория — это те, кому адресовано сообщение: дети, подростки, взрослые, подписчики или читатели. Разные группы по-разному читают один и тот же материал.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разных каналов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91850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медиа удобны, когда нужен длинный и спокойный текст. Их можно перечитывать, подчёркивать важное и возвращаться к подробным объяснениям.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41922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подходит для дороги и занятий, где нельзя смотреть в экран. Оно передаёт новости и программы голосом, не отвлекая от других дел.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72452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соединяет изображение и звук, поэтому хорошо показывает события, объяснения и репортажи. Зрителю проще увидеть действие и услышать комментарий.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12747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Сайты и приложения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Интернет-медиа быстро обновляются и позволяют сразу публиковать новые материалы. Это удобно для новостей, справок и сообщений, которые нужно оперативно исправлять.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253015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Соцсети и видео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Соцсети и видео-платформы помогают быстро делиться материалами с другими. Один пост или ролик может за короткое время увидеть очень много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медиа отличаются скоростью обновления, форматом и задачами.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типам медиа, рассмотренным в теме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медиа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медиа удобны для подробного текста, а цифровые каналы быстрее обновляются и чаще сочетают несколько форматов.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3" y="701100"/>
            <a:ext cx="381325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 мнение: в чём разница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320000" y="1286225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можно проверить: найти дату, число, имя автора, запись выступления или официальное сообщение. Если данные совпадают в разных надёжных источниках, это усиливает доверие к материалу.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320000" y="246881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показывает отношение автора к событию: нравится, не нравится, кажется важным, скучным или лучшим. Оно может быть интересным, но не обязано совпадать с реальными данными.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320000" y="365140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тексте факты и мнения часто смешиваются. Поэтому полезно задавать вопрос: что здесь можно подтвердить, а что является личным взглядом или предположением?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против мнения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строка становится фактом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школьной доске появились две колонки. В первой — спокойные строки с числами, датами и именами: их можно перепроверить. Во второй — короткие оценки и впечатления, которые зависят от автора и не имеют единственного верного ответа.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 — два разных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заголовком о фильме один ученик написал: «Он собрал много зрителей», а другой — «Это самый интересный фильм года». Первый текст можно подтвердить, второй отражает личное мнение. Именно так выглядит различие на практике.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надёжного источника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автор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источник обычно не прячет автора: ясно, кто подготовил материал и за что он отвечает. Это помогает понять, насколько источнику можно доверять и к кому обращаться с вопросами.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Понятно, когда опубликовано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хорошего материала указана дата публикации. Свежая информация важна особенно тогда, когда речь идёт о событиях, правилах, расписании или новых научных данных.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опора на 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должны быть ссылки на данные, документы, экспертов или очевидные примеры. Если есть только громкий заголовок без объяснений, проверять материал нужно особенно внимательно.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подтверждение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сообщения лучше сравнивать как минимум с двумя независимыми источниками. Если они совпадают, вероятность ошибки ниже, а картина события становится точнее.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проверку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 вопросов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задают три простых вопроса: кто сообщил новость, когда она появилась и что именно утверждается. Так легче отделить факт от слуха и понять, стоит ли продолжать проверку.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12959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первоисточник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смотрят на первоисточник: официальный сайт, документ, запись выступления, сообщение организации или прямую цитату. Чем ближе материал к первому сообщению, тем надёжнее проверка.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4558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несколько источников
</a:t>
            </a:r>
            <a:pPr algn="ctr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сравнивают сведения с другими надёжными местами: школьной энциклопедией, новостным сайтом, справочным сервисом или страницей официальной организации. Совпадение данных повышает уверенность.
</a:t>
            </a:r>
            <a:endParaRPr lang="en-US" sz="1178" dirty="0"/>
          </a:p>
        </p:txBody>
      </p:sp>
      <p:sp>
        <p:nvSpPr>
          <p:cNvPr id="14" name="Text 5"/>
          <p:cNvSpPr txBox="1"/>
          <p:nvPr/>
        </p:nvSpPr>
        <p:spPr>
          <a:xfrm>
            <a:off x="6978213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торопиться с выводом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сведения важные или вызывают сомнение, лучше не спешить делиться ими. Краткая дополнительная проверка помогает не распространить ошибку как настоящую новость.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на классификацию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канал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в каком канале вышел материал: на бумаге, в эфире, в приложении или в интернете. Это помогает отделить газету, сайт, передачу и ролик друг от друга.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создателя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смотрят, кто создал сообщение: редакция, телеканал, автор подкаста, блогер или рекламодатель. От этого зависит, кто отвечает за точность и цель публикации.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цель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понять назначение: сообщить новости, научить, развлечь или продать идею и товар. Один и тот же формат может выполнять разные задачи.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полную картину
</a:t>
            </a:r>
            <a:pPr algn="l" indent="0" marL="0">
              <a:lnSpc>
                <a:spcPct val="115000"/>
              </a:lnSpc>
              <a:buNone/>
            </a:pPr>
            <a:r>
              <a:rPr lang="en-US" sz="5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удобно распределить шесть примеров по трём признакам сразу. Так становится ясно, что газета, подкаст и реклама могут быть похожи по каналу, но сильно различаться по смыслу.
</a:t>
            </a:r>
            <a:endParaRPr lang="en-US" sz="112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50" y="1500373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450" y="1500373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7737" y="1500373"/>
            <a:ext cx="81742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 и назначение — не одно и то же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Сайт, подкаст или видеоплатформа — это канал передачи. Но внутри может быть новость, урок, интервью, рассказ или реклама, поэтому название формата ещё не объясняет содержание.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отвечает на вопрос, зачем создан материал. Один и тот же пост может информировать, развлекать, обучать или побуждать что-то купить, и это уже другая характеристика.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вместе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запутаться, всегда смотрят на оба признака сразу: где опубликовано сообщение и какую задачу оно выполняет. Тогда медиа легче сравнивать и понимать.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соцсетей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распространения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Соцсети распространяют сообщения очень быстро: один пост могут увидеть и переслать за несколько минут. Поэтому в них особенно важно проверять, кто именно опубликовал материал.
</a:t>
            </a:r>
            <a:endParaRPr lang="en-US" sz="1381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Неполная информация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сообщение в ленте сообщает полную правду. Иногда там бывают шутки без пометки, вырванные из контекста фразы или фрагменты информации без важных деталей.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реклама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в соцсетях часто выглядит как обычный пост или совет друга. Помогает внимательность: ищите пометки о рекламе, призывы срочно купить и слишком яркие обещания.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на 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формулировки тоже могут влиять на мнение читателя. Если текст слишком давит на чувства, лучше остановиться и проверить факты в других источниках.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разные медиа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Новостные медиа сообщают о событиях и отвечают на главный вопрос: что произошло. Их задача — быстро и понятно передать проверенную информацию.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12959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Развлекательные медиа помогают отдыхать, смеяться, переживать и обсуждать увиденное. Они создают интерес, но не всегда ставят точность выше впечатления.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4558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медиа объясняют тему шаг за шагом, приводят примеры и помогают запомнить правило. Их удобно использовать, когда нужно понять сложный материал.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78213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Убеждение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показывает товар, услугу или идею с выгодной стороны. Её цель — убедить человека выбрать именно это предложение, поэтому к ней стоит относиться внимательно.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мини-квиз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Вспоминаем термины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вопрос: что называют медиа? Второй: какой пример относится к факту, а какой — к мнению? Такие задания помогают вспомнить основные определения без длинного текста.
</a:t>
            </a:r>
            <a:endParaRPr lang="en-US" sz="1192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5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вопрос: какой источник надёжнее — материал с автором, датой и ссылками или пост без указания происхождения? Ответ показывает, как работают признаки проверки.
</a:t>
            </a:r>
            <a:endParaRPr lang="en-US" sz="1194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Классифицируем медиа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вопрос: к какому типу относится подкаст — к новости, обучению, развлечению или общению? Здесь важно не путать канал передачи и назначение.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ответить на все вопросы без подсказок, значит тема усвоена. Если что-то вызывает сомнение, стоит ещё раз посмотреть на определения и примеры.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вокруг нас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помогают нам узнавать новости, учиться, отдыхать и общаться, но каждое сообщение нужно уметь читать внимательно. Если понимать источник, цель и способ передачи, проще отличать надёжную информацию от сомнительной.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2026-07-25T18:26:52Z</dcterms:created>
  <dcterms:modified xsi:type="dcterms:W3CDTF">2026-07-25T18:26:52Z</dcterms:modified>
</cp:coreProperties>
</file>