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параллелепипеда: формула, свойства и задачи 10 класса
</a:t>
            </a:r>
            <a:endParaRPr lang="en-US" sz="3689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— количество кубических единиц внутри прямоугольного параллелепипеда, V = a·b·c.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темы в курсе геометрии и основные понятия
</a:t>
            </a:r>
            <a:endParaRPr lang="en-US" sz="2444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прямоугольного параллелепипеда есть 6 граней, 12 рёбер и 8 вершин, а двугранные углы — прямые. Объём изучают после площадей и до других объёмов: длина, ширина, высота, основание и кубические единицы связываются в одну модель.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вывести формулу V = a·b·c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площади основания и «слоёв» к объёму тела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показывает, сколько единичных кубов помещается внутри тела. В школе используют см³, дм³ и м³, а переводы между ними обязательны для корректной подстановки.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математики: таблица единиц объёма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м³ = 1000 дм³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позволяет быстро переводить величины перед вычислениями.
</a:t>
            </a:r>
            <a:endParaRPr lang="en-US" sz="5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прямоугольного параллелепипеда
</a:t>
            </a:r>
            <a:endParaRPr lang="en-US" sz="2075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попарно равны и параллельны: это задаёт устойчивую «геометрию расположения» внутри фигуры. При измерениях удобно выбирать размеры вдоль трёх взаимно перпендикулярных направлений.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ребро принадлежит одной из трёх групп: длинам a, b и c. Поэтому размеры не нужно переопределять на каждом шаге — они соответствуют группам равных отрезков, полученных разбиением рёбер.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не меняется при поворотах, потому что меняется лишь ориентация в пространстве. Прямые углы обеспечивают согласованность формул: линейные размеры действительно превращаются в кубические.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измерения: длина, ширина и высота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размеры в основании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a и ширина b лежат в основании прямоугольного параллелепипеда. Эти величины описывают «площадь пола» фигуры и участвуют в вычислении S = a·b. Так легче отличать линейные размеры от площади.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как перпендикуляр к основанию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c перпендикулярна плоскости основания. На рисунках её важно распознавать как вертикальное расстояние между основаниями, а не как наклонную линию. Именно поэтому высота связывает основание и общий объём.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одно из измерений в 2 раза, при неизменных двух остальных объём тоже увеличится в 2 раза. Единицы результата зависят от единиц измерения a, b и c.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формула для прямоугольного параллелепипеда: V = a·b·c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объём растёт пропорционально каждому измерению.
</a:t>
            </a:r>
            <a:endParaRPr lang="en-US" sz="5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объёма в задачах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Приведите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даны разные единицы длины, переведите все размеры к одной — чаще всего к сантиметрам или метрам. Это сохраняет согласованность формулы и кубических единиц.
</a:t>
            </a:r>
            <a:endParaRPr lang="en-US" sz="1259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Выберите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все три ребра — используйте V = a·b·c. Если дана площадь основания S и высота h — применяйте эквивалентную форму V = S·h.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Подставьте и посчитайте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числа в выбранную формулу, выполните умножение и получите числовое значение объёма. Убедитесь, что ответ записан с кубической единицей.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4) Проверьте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величину объёма с «масштабом» фигуры и проверьте, что вы не перепутали кубические и квадратные единицы. Такой контроль убирает типичные ошибки.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на объём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определяют высоту на чертеже. Особенно сложно, если рисунок сделан в перспективе или есть дополнительные отметки: высота должна быть перпендикулярной к основанию.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подставляют площадь основания вместо одного из рёбер. В таких случаях не учитывают, что V = a·b·c, а не V = (a·b)·(a или b): ключевое — выбрать правильные величины из условия.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смешивание сантиметров, дециметров и метров в одной записи формулы без перевода к общей единице. Тогда произведение даёт неверный результат, даже если арифметика выполнена правильно.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отвечать квадратными единицами вместо кубических. Например, см² вместо см³: это означает, что вы фактически описали площадь, а не пространственную вместимость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при разных размерах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изменяется объём при изменении размеров прямоугольного параллелепипеда. Значения рассчитаны по формуле V = a·b·c.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фиксированных двух измерениях объём линейно зависит от третьего: меняете одно ребро — пропорционально меняется V.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V = a·b·c.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20729"/>
            <a:ext cx="310200" cy="2757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объёма с площадью основания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основание и высоту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площадь основания S и высота h, объём вычисляют по формуле V = S·h. Здесь h — перпендикулярное расстояние между основаниями, поэтому результат зависит от геометрии и масштаба тела.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в 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сначала сообщают размеры основания, а затем высоту, проще найти S = a·b и сразу получить V = S·h. Такой ход снижает вероятность ошибок с подстановкой отдельных рёбер.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Эквивалентность записей V = a·b·c и V = S·h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основания площадь равна S = a·b. Тогда V = S·h превращается в V = a·b·c, то есть две формулы описывают один и тот же объём. Выбор зависит от того, что дано.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объём растёт при увеличении высоты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постоянных a и b объём увеличивается пропорционально c: удваиваете высоту — удваиваете V. Это отражает прямую пропорциональность в формуле V = a·b·c.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образуют прямую: V можно находить как 20·c. Значит, рост высоты при неизменном основании даёт строго линейное увеличение объёма.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V = a·b·c для a = 4 см, b = 5 см (школьные значения из примера).
</a:t>
            </a:r>
            <a:endParaRPr lang="en-US" sz="13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повседневной жизни: коробка, ящик, аквариум
</a:t>
            </a:r>
            <a:endParaRPr lang="en-US" sz="2249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 или аквариум — это прямоугольный параллелепипед, а его объём показывает вместимость: сколько книг поместится в коробку, сколько воды удержит аквариум или какой запас товара поместится в упаковку.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практических расчётах важно учитывать именно внутренние размеры: толщина стенок уменьшает полезный объём. Поэтому при измерении предметов всегда уточняют, откуда и куда считают длину, ширину и высоту.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кубическими единицами и литрами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выражают в кубических единицах: см³, дм³, м³. Например, объём куба со стороной 1 см равен 1 см³, а со стороной 1 дм — 1 дм³.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задан объём в кубических метрах, применяют перевод 1 м³ = 1000 дм³, то есть 1000 литров. Это помогает быстро сопоставлять результаты из разных систем измерения.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соотношение: 1 дм³ соответствует 1 литру. Поэтому при измерениях воды, жидкостей и ёмкостей часто удобнее переходить к литрам, сохраняя единый масштаб.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фигур с одинаковой высотой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общей высоте 3 см объём определяется площадью основания: чем больше один из боковых размеров основания, тем заметнее рост V. Поэтому одна изменённая сторона уже «перемещает» вклад в объёме.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изменение ребра при неизменных двух других меняет объём сразу и пропорционально. Это наглядно объясняет, почему V = a·b·h работает в любых конфигурациях.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 формуле V = a·b·c для заданных размеров (высота 3 см).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V = 120 см³, a = 5 см и b = 4 см, то c = V/(a·b) = 120/(5·4) = 6 см. Такие задания тренируют обратное действие с формулой.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V = 120 см³, a = 5 см, b = 4 см.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третье измерение равно 6 см.
</a:t>
            </a:r>
            <a:endParaRPr lang="en-US" sz="5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 и объём: несколько примеров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набора размеров демонстрируют связь между площадью основания S и объёмом V прямоугольного параллелепипеда: S = a·b и V = S·c. В каждом случае произведение S на высоту даёт объём.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подтверждается один и тот же принцип: объём равен произведению площади основания на высоту, а значит, любая корректная подстановка размеров приводит к согласованным значениям V.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формулам S = a·b и V = S·c для приведённых значений.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 текстовой задачи на объём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порядок действий: данные → единицы → формула → ответ → проверка.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33991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610" y="22082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32046" y="2363077"/>
            <a:ext cx="239175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191027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49923" y="1798621"/>
            <a:ext cx="239175" cy="318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объёма прямоугольного параллелепипеда в жизни и технике
</a:t>
            </a:r>
            <a:endParaRPr lang="en-US" sz="2246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 хранение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объём контейнера или ящика, можно планировать вместимость и загрузку: сколько товара поместится в единицу тары. Формула помогает оценить пространство без громоздких измерений внутри.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расход материалов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и школьные расчёты используют объём для выбора упаковки и контроля полезной ёмкости. Особенно важно учитывать внутренние размеры, чтобы не получить завышенные ожидания по вместимости.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планирование помещений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архитектурных задачах объём нужен для оценки внутреннего пространства комнат, ниш, резервуаров или технических отсеков. На практике это влияет на расчёты по хранению, воздухообмену и подготовке материалов.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3D-моделирование и проектирование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моделях объём прямоугольных блоков применяется для оценки габаритов деталей и компоновки элементов. Это связывает геометрию с параметрическими моделями и чертежами.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ёмкости и резервуары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для аквариума, ведра, коробки или бака строятся на объёме: сколько жидкости вмещается и сколько нужно для заполнения. Переводы см³/дм³/м³ и литры часто определяют точность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почему формула объёма — основная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ключевая фигура школьной стереометрии: его объём выражает внутреннее пространство тела. Формула V = a·b·c связывает линейные размеры с кубическими единицами и непосредственно следует из S основания и высоты.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2026-05-14T03:44:11Z</dcterms:created>
  <dcterms:modified xsi:type="dcterms:W3CDTF">2026-05-14T03:44:11Z</dcterms:modified>
</cp:coreProperties>
</file>