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жизненно важны, создают кислород, пищу и материалы для всего живого.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Растения: значение и основные темы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появились более 400 миллионов лет назад. Их изучение велось с древних времён, включая труды античных учёных. В XVIII веке Линней разработал классификацию, которую продолжают совершенствовать современные биологи.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истоков до современности: изучение растений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самостоятельно создавать пищу через фотосинтез, используя солнечный свет и хлорофилл. Это уникальное качество отличает их от многих других организмов.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Неподвижность и строение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прикреплены к почве и имеют крепкие клеточные стенки из целлюлозы, что обеспечивает их устойчивость и поддержку в окружающей среде.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семенами и спорами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размножаются семенами или спорами, что помогает им расселяться и выживать в различных условиях.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царства Растения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4423" y="1648250"/>
            <a:ext cx="724762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структуры растительной клетки
</a:t>
            </a:r>
            <a:endParaRPr lang="en-US" sz="2777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все процессы клетки и хранит генетическую информацию.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фотосинтез, превращая солнечный свет в энергию.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Запасает воду и поддерживает форму клетки, обеспечивая её упругость.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защиту клетки и придаёт жёсткость растению.
</a:t>
            </a:r>
            <a:endParaRPr lang="en-US" sz="8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растений по отделам
</a:t>
            </a:r>
            <a:endParaRPr lang="en-US" sz="273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в растительном мире, а хвойные представлены значительно меньшим количеством видов.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растительного разнообразия приходится на покрытосеменные, что отражает их evolutionary успех.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растениях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 с использованием света, воды и углекислого газа. Растения создают глюкозу и выделяют кислород, необходимые для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кислород и питательные вещества для большинства живых организмов, поддерживая экосистемы и климат.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мохообразных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 имеют настоящих корней, их удерживают ризоиды, а сами они предпочитают влажные условия обитания.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накапливать воду, благодаря чему формируют торфяники — важные экосистемы для сохранения влаги и углерода.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видовой состав, включая кукушкин лён и сфагнум, насчитывает более 20 000 видов по всему миру.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40" y="1349800"/>
            <a:ext cx="1986450" cy="195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657" y="1349800"/>
            <a:ext cx="1899434" cy="189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457" y="1349800"/>
            <a:ext cx="1899434" cy="189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листья — вайи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крупные рассечённые листья — вайи, которые служат основной фотосинтетической поверхностью растения.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семенных растений, папоротники распространяются спорами, посылаемыми в воздух, что позволяет им заселять новые места.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Предпочитают влажные тени
</a:t>
            </a:r>
            <a:pPr algn="ctr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главным образом в тенистых и влажных лесах, где создают подлесок и поддерживают биологическое разнообразие.
</a:t>
            </a:r>
            <a:endParaRPr lang="en-US" sz="89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среда обитания папоротников
</a:t>
            </a:r>
            <a:endParaRPr lang="en-US" sz="28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растения: характеристики и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обладают игольчатыми листьями, что уменьшает испарение и помогает выживать в суровых климатических условиях.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шишки служат для размножения, в них созревают семена, защищённые от неблагоприятных факторов.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устойчивость позволяют им формировать большие лесные массивы в северных регионах.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имеют ценное хозяйственное значение: источники древесины, смол и лекарственных веществ.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21767"/>
            <a:ext cx="3377400" cy="16042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отделов растений
</a:t>
            </a:r>
            <a:endParaRPr lang="en-US" sz="2798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отделов растений связаны с размножением, средой обитания и характерными представителями.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и способы размножения растений прямо связаны с их приспособленностью к разным условиям.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ботанике,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218" y="1086150"/>
            <a:ext cx="2984613" cy="297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самые многочисленные растения
</a:t>
            </a:r>
            <a:endParaRPr lang="en-US" sz="240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насчитывают свыше 300 000 видов и отличаются наличием цветков. Они образуют плоды, в которых содержатся защищённые семена, что способствует их успешному размножению и распространению.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покрытосеменных являются дуб, яблоня, берёза, подсолнух, картофель и пшеница. Благодаря плотной оболочке семян их ростки защищены от неблагоприятных факторов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приспособлений у растений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включают травы, например одуванчик, кустарники, как смородина, и деревья, например сосна. Каждая форма адаптирована к определённым условиям среды.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бывают однолетними, взрослеющими и отмирающими за один сезон, двулетними и многолетними, живущими много лет. Это отражает их различные стратегии выживания и размножения.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разнообразны: листья-суккуленты у кактусов запасают воду, у гороха «усы» помогают цепляться за опору, а корнеплоды, как у моркови, служат для накопления питательных веществ.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48" y="1009775"/>
            <a:ext cx="3007703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растений: примеры
</a:t>
            </a:r>
            <a:endParaRPr lang="en-US" sz="293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растений включает прорастание семени, рост, цветение, плодоношение и увядание. Каждый этап имеет важное значение для продолжения рода и выживания вида.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завершает цикл за один сезон, быстро распространяясь, тогда как дуб живёт сотни лет, многократно плодонося и влияя на экосистему долгие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растений и их функции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поглощают воду и минеральные вещества из почвы и обеспечивают прочную опору растению, удерживая его в грунте.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служат поддержкой для листьев и транспортируют воду и питательные вещества от корней к другим органам растения.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выполняют фотосинтез, превращая свет в энергию, и обеспечивают газообмен с окружающей средой.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— репродуктивные органы, обеспечивающие опыление, а плоды защищают семена и способствуют их распространению.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различными растениями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фитопланктон особенно важны в мировом океане, обеспечивая основную часть кислорода для планеты. Наземные растения вносят значительный вклад в биосферу.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подчёркивают, что экологическое равновесие зависит от разнообразия и здоровья как водных, так и наземных растений в природе.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исследование биосферы,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растений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защищаются от эрозии благодаря корням растений, которые укрепляют грунт и предотвращают выветривание.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среду обитания для множества животных и микроорганизмов, поддерживая устойчивость экосистем и биоразнообразие.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климат, влияя на температуру и влажность воздуха, а также способствуют круговороту воды через испарение.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023" y="1619250"/>
            <a:ext cx="1419205" cy="124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сельское хозяйство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снабжают человека основными продуктами питания — фруктами, овощами и злаками. Разведение культур, таких как пшеница и картофель, играет ключевую роль в продовольственной безопасности.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текстиль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растений получают древесину для строительства и мебельной промышленности, а также волокна для изготовления тканей, например, лен используется для производства прочной и натуральной одежды.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натуральные средства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лекарственные препараты созданы на основе растений, таких как ива, источник салицина. Ромашка популярна для приготовления целебных чаёв и поддержания здоровья.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растений для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растительному миру и необходимость охраны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почвы и воды вредно влияет на рост и развитие растений, ослабляя экосистемы и уменьшая биологическое разнообразие.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уничтожению важных природных зон, что отрицательно сказывается на многих видах растений и животных.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нарушения сезонных циклов, уменьшая выживаемость растений в тех регионах, где они раньше были адаптированы.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захватывают место коренных растений, вытесняя их и ухудшая природное равновесие. Охрана включает создание заповедников и экологическое просвещение.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65" y="1331544"/>
            <a:ext cx="1601400" cy="195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459" y="1331544"/>
            <a:ext cx="1529414" cy="189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467" y="1331544"/>
            <a:ext cx="1530031" cy="189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409" y="1331544"/>
            <a:ext cx="1529414" cy="1894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удивительные растения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76849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– гигант лесов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высокое растение — секвойя — достигает до 115 метров в высоту. Эти исполины живут тысячелетиями, формируя уникальные экосистемы в американских лесах.
</a:t>
            </a:r>
            <a:endParaRPr lang="en-US" sz="794" dirty="0"/>
          </a:p>
        </p:txBody>
      </p:sp>
      <p:sp>
        <p:nvSpPr>
          <p:cNvPr id="13" name="Text 3"/>
          <p:cNvSpPr txBox="1"/>
          <p:nvPr/>
        </p:nvSpPr>
        <p:spPr>
          <a:xfrm>
            <a:off x="3027622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– рекордсмен роста
</a:t>
            </a:r>
            <a:pPr algn="ctr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способен расти до одного метра в сутки, что делает его самым быстрорастущим растением в мире. Это ценный ресурс для строительства и производства мебели.
</a:t>
            </a:r>
            <a:endParaRPr lang="en-US" sz="759" dirty="0"/>
          </a:p>
        </p:txBody>
      </p:sp>
      <p:sp>
        <p:nvSpPr>
          <p:cNvPr id="14" name="Text 4"/>
          <p:cNvSpPr txBox="1"/>
          <p:nvPr/>
        </p:nvSpPr>
        <p:spPr>
          <a:xfrm>
            <a:off x="5138938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Мимоза – растение, которое двигается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Мимоза чувствительна к прикосновениям и может быстро сворачивать свои листья в ответ на стимулы, защищая себя от вредителей и сохраняя влагу.
</a:t>
            </a:r>
            <a:endParaRPr lang="en-US" sz="749" dirty="0"/>
          </a:p>
        </p:txBody>
      </p:sp>
      <p:sp>
        <p:nvSpPr>
          <p:cNvPr id="15" name="Text 5"/>
          <p:cNvSpPr txBox="1"/>
          <p:nvPr/>
        </p:nvSpPr>
        <p:spPr>
          <a:xfrm>
            <a:off x="7002605" y="3501469"/>
            <a:ext cx="1333873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Вольфия – самый маленький представитель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Вольфия, крошечное плавающее растение, не превышает нескольких миллиметров в размере, но играет важную роль в экосистемах пресных вод, обеспечивая пищу и кислород.
</a:t>
            </a:r>
            <a:endParaRPr lang="en-US" sz="7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поддерживают жизнь на Земле, обеспечивая кислород, пищу и материальные ресурсы. Их сохранение — основа устойчивого будущего для всех живых существ.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ценить растения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2026-05-07T08:42:10Z</dcterms:created>
  <dcterms:modified xsi:type="dcterms:W3CDTF">2026-05-07T08:42:10Z</dcterms:modified>
</cp:coreProperties>
</file>