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Армейский порядок проверяет человека на прочность и раскрывает его характер.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казарменная школа в литературе: дисциплина, характер, цена взросления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казармы к литературному образу
</a:t>
            </a:r>
            <a:endParaRPr lang="en-US" sz="276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Казарма в русской истории была не только местом службы, но и школой повседневной дисциплины. В литературе она стала пространством, где особенно ясно видны конфликт личности и системы, нравственное напряжение и цена взросления.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подчинена строгому распорядку: подъём, построение, занятия, приём пищи и отбой идут по единому графику.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регулируют общие правила, постоянный контроль и необходимость быстро принимать заданный порядок как норму.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свобода ограничена, потому что приоритет получают приказ, дисциплина и интересы подразделения.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трудности становятся испытанием на выносливость, выдержку и готовность действовать без лишних колебаний.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суровой казарменной школы
</a:t>
            </a:r>
            <a:endParaRPr lang="en-US" sz="26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Казарма как пространство порядка и обезличивания
</a:t>
            </a:r>
            <a:endParaRPr lang="en-US" sz="2531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Однотипное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Спальные ряды, общие места хранения и строевые проходы создают ощущение повторяемости и подчинённости общему режиму. Пространство устроено так, чтобы служба была удобнее индивидуального комфорта.
</a:t>
            </a:r>
            <a:endParaRPr lang="en-US" sz="152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личного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Личных вещей в казарме мало, а внешняя одинаковость подчёркивает включённость каждого в единый порядок. В литературе это часто усиливает мотив утраты приватности и растворения личности в системе.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жизнь и казарменный режим: ключевые различия
</a:t>
            </a:r>
            <a:endParaRPr lang="en-US" sz="1901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меняются время, свобода и ответственность в двух средах.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Казарменная школа формирует не свободу выбора, а умение действовать в строгих правилах и общей дисциплине.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военного быта в реалистической литературе.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входит в казарменную среду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первые дни службы и постепенную адаптацию к уставу.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как основа армейского поведения
</a:t>
            </a:r>
            <a:endParaRPr lang="en-US" sz="2748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задаёт одинаковые правила для всех военнослужащих. Благодаря этому поведение становится предсказуемым, а подразделение — управляемым и собранным.
</a:t>
            </a:r>
            <a:endParaRPr lang="en-US" sz="1164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определяет обязанности, порядок обращения и меры взыскания. Он показывает, что дисциплина в армии опирается не на случайность, а на чёткую систему ответственности.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вместо хаоса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сокращает неразбериху в повседневной службе. Каждый знает, что должен делать, поэтому общая работа не зависит от личных настроений.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устав нередко воспринимается как символ жёстких рамок. Он защищает порядок, но одновременно ограничивает спонтанность и частную волю человека.
</a:t>
            </a:r>
            <a:endParaRPr lang="en-US" sz="11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нагрузки формирует казарменная школа
</a:t>
            </a:r>
            <a:endParaRPr lang="en-US" sz="270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Нагрузки различаются по характеру, но в службе действуют одновременно и взаимно усиливают друг друга.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среда тренирует тело, волю и самоконтроль, а не только физическую силу.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описаний военного быта и служебного режима в реалистической литературе.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выносливость и повторяемость тренировок
</a:t>
            </a:r>
            <a:endParaRPr lang="en-US" sz="2341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 нагрузкой
</a:t>
            </a:r>
            <a:pPr algn="l" indent="0" marL="0">
              <a:lnSpc>
                <a:spcPct val="100000"/>
              </a:lnSpc>
              <a:buNone/>
            </a:pPr>
            <a:r>
              <a:rPr lang="en-US" sz="1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Новобранец сталкивается с непривычным ритмом дня, строевой подготовкой и более высокой физической требовательностью, чем в гражданской жизни.
</a:t>
            </a:r>
            <a:endParaRPr lang="en-US" sz="1372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тренировки, бег и маршевые занятия постепенно вырабатывают координацию, собранность и умение сохранять темп.
</a:t>
            </a:r>
            <a:endParaRPr lang="en-US" sz="1494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Привыкание к усталости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 внимание учатся работать в условиях напряжения. Человек начинает действовать точнее даже тогда, когда силы уже на исходе.
</a:t>
            </a:r>
            <a:endParaRPr lang="en-US" sz="1439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выносливость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нагрузок превращает физическую подготовку в устойчивый навык, а в литературе подчёркивает тяжесть и реализм военной службы.
</a:t>
            </a:r>
            <a:endParaRPr lang="en-US" sz="14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— общий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одеты одинаково, внимание смещается с внешних различий на принадлежность к одному строю. В художественном тексте такая визуальная однотипность показывает, как человек входит в систему, где личное отступает перед общим правилом.
</a:t>
            </a:r>
            <a:endParaRPr lang="en-US" sz="1175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различия как язык иерархии
</a:t>
            </a:r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Погоны, нашивки и аккуратная экипировка сообщают не только о звании, но и о месте человека внутри структуры. Через эти детали литература передаёт дисциплину армии и видимую дистанцию между уровнями подчинения.
</a:t>
            </a:r>
            <a:endParaRPr lang="en-US" sz="1227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собранность как знак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небрежность в форме сразу нарушает общее впечатление порядка. Поэтому внешний вид в казарме становится частью воспитания: он приучает к внимательности, самоконтролю и пониманию, что личное поведение заметно всем.
</a:t>
            </a:r>
            <a:endParaRPr lang="en-US" sz="12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знаки различия и символика подчинения
</a:t>
            </a:r>
            <a:endParaRPr lang="en-US" sz="22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распорядок не оставляет личному времени самостоятельного ритма: именно это усиливает напряжение, но и тренирует выдержку.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сутки казарма удерживает человека в режиме постоянного контроля и подчинения.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4541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типового суточного режима военной службы и литературных описаний казарменного быта.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последствия строгого режима
</a:t>
            </a:r>
            <a:endParaRPr lang="en-US" sz="1978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среда действует неравномерно: она может быстро собирать человека, но так же быстро истощать его при отсутствии меры.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режима растёт там, где правила сочетаются с уважением к личности; иначе дисциплина превращается в давление.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Синтетическое сопоставление признаков казарменного быта в реалистической литературе.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Казарменный день подчинён повторяемому порядку и почти не оставляет места случайности.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соединяет контроль, обучение и восстановление сил, превращая службу в систему регулярных действий.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структура военного быта в реалистических описаниях.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распорядок как модель военной жизни
</a:t>
            </a:r>
            <a:endParaRPr lang="en-US" sz="23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ритуалы и коллективная память
</a:t>
            </a:r>
            <a:endParaRPr lang="en-US" sz="2534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Построения, поверки и строевые песни дисциплинируют не только тело, но и внимание: человек учится действовать вместе с другими, а не отдельно от коллектива.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церемонии делают службу узнаваемой и устойчивой: через них младшие быстрее усваивают правила, а старшие передают привычки, опыт и образцовое поведение.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ритуал обычно означает больше, чем порядок: он связывает людей общим прошлым, создаёт чувство братства и показывает, что армейская память живёт в действии.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личных привычек к военной дисциплине
</a:t>
            </a:r>
            <a:endParaRPr lang="en-US" sz="2985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 свободного режима к устойчивому служебному поведению.
</a:t>
            </a:r>
            <a:endParaRPr lang="en-US" sz="13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Казарменная школа в литературе XIX–XX веков
</a:t>
            </a:r>
            <a:endParaRPr lang="en-US" sz="264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авторов армейская среда раскрывает разные стороны человеческого опыта: нравственный выбор, бытовую правду, коллективную травму и стойкость.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литература XX века, тем сильнее в ней звучат коллективный опыт и цена внутреннего напряжения.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литературной традиции русской военной прозы XIX–XX веков.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 задаёт тон всему подразделению
</a:t>
            </a:r>
            <a:pPr algn="ctr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командир первым превращает порядок в живую практику: его требовательность либо помогает собраться, либо вызывает скрытое сопротивление. В литературе по нему часто судят о справедливости всей службы, потому что личная манера начальника влияет на атмосферу сильнее инструкции.
</a:t>
            </a:r>
            <a:endParaRPr lang="en-US" sz="1052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Опытный сослуживец учит без громких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Новобранец быстрее всего осваивается не по плакатам, а через короткие подсказки того, кто уже знает казарменный ритм. Такая передача опыта делает коллектив устойчивее и показывает, что внутренняя поддержка может быть не менее важной, чем формальный приказ.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 проверяет, а не унижает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наставник помогает пройти первые трудные дни так, чтобы человек не потерял достоинства. В художественном тексте это особенно заметно: один и тот же строгий разговор может стать началом взросления либо примером грубого давления.
</a:t>
            </a:r>
            <a:endParaRPr lang="en-US" sz="1152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казармы: командиры, сослуживцы, наставники
</a:t>
            </a:r>
            <a:endParaRPr lang="en-US" sz="2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строгость превращается в жестокость
</a:t>
            </a:r>
            <a:endParaRPr lang="en-US" sz="2912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 оправдана, когда она требует точности, ответственности и соблюдения правил, но не разрушает чувство собственного достоинства и не превращает человека в объект насмешки.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Жестокость начинается там, где наказание становится унижением, а контроль — постоянным страхом. В таком режиме исчезает воспитательный смысл, и дисциплина теряет моральное основание.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особенно чётко показывает эту границу: по ней видно, служит ли армейская среда развитию характера или, наоборот, производит слом, озлобление и внутреннюю пустоту.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суровая казарменная школа личности
</a:t>
            </a:r>
            <a:endParaRPr lang="en-US" sz="2505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Казарменная школа проверяет человека на устойчивость и одновременно формирует полезные для взрослой жизни качества.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среда не только ограничивает, но и развивает: через дисциплину человек учится собранности, ответственности и внутренней устойчивости.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и историко-культурных наблюдений.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суровая казарменная школа как испытание и школа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Казарменная строгость особенно значима тогда, когда она помогает человеку стать собраннее, ответственнее и сильнее, не превращая службу в унижение и подавление личности.
</a:t>
            </a:r>
            <a:endParaRPr lang="en-US" sz="377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2026-05-20T03:36:04Z</dcterms:created>
  <dcterms:modified xsi:type="dcterms:W3CDTF">2026-05-20T03:36:04Z</dcterms:modified>
</cp:coreProperties>
</file>