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для которого слово стало формой памяти и свободы.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Э. Мандельштам: поэт слова, памяти и эпохи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время перемен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вошёл в литературу в эпоху Серебряного века, революций и становления новой власти. На этом фоне особенно остро звучали споры о назначении поэзии, а акмеизм Мандельштама утверждал ясность, точность и верность культурной традиции.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 поэта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родился в 1891 году в Варшаве, а детство и юность провёл в Петербурге. Ранние впечатления города, семьи и многоязычной среды повлияли на его будущую поэзию.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Тенишевском училище, где особенно ценились гуманитарные знания, самостоятельность мысли и интерес к европейской культуре. Это образование сформировало его как интеллектуального и внимательного к слову автора.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Мандельштам слушал лекции в Сорбонне и Гейдельбергском университете. Знакомство с философией, историей, музыкой и классической традицией расширило его культурный кругозор и сделало его поэзию особенно насыщенной.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поэзии Мандельштама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Мандельштама Петербург предстает не просто как место действия. Это образ культуры, архитектурной строгости и исторической преемственности, где камень, мосты и набережные приобретают символическое значение.
</a:t>
            </a:r>
            <a:endParaRPr lang="en-US" sz="1087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опора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связан у поэта с внутренней собранностью и ощущением духовного порядка. Через петербургский пейзаж он показывает связь личной судьбы с европейской и русской цивилизацией, которая сохраняет человека в трудное время.
</a:t>
            </a:r>
            <a:endParaRPr lang="en-US" sz="10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литературная позиция Мандельштама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стал одним из самых заметных поэтов акмеизма — направления, которое противопоставляло туманности символизма ясный образ, точное слово и внимание к материальному миру.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были строгая форма, культурная память и связь с античностью, христианской традицией и русской классикой. Поэт воспринимал литературу как продолжение большой исторической беседы поколений.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утверждала: культура — не украшение жизни, а её духовная основа. Поэтому каждое слово у Мандельштама несёт не только смысл, но и нравственную ответственность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Осипа Мандельштама
</a:t>
            </a:r>
            <a:endParaRPr lang="en-US" sz="2153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заметно, как творческий подъём постепенно сменяется давлением и преследованием.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Мандельштама движется от литературного признания к трагическому финалу, отражая конфликт поэзии и власти.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хронология творчества Осипа Мандельштама (1891–1938)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и ранняя лирика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вышел в 1913 году и закрепил репутацию Мандельштама как поэта точной, выверенной композиции. В этих стихах особенно заметна внутренняя дисциплина и уважение к форме.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строятся вокруг камня, храма, архитектуры и античности. Эти образы создают ощущение мира, где культура организует пространство и придает ему устойчивость и смысл.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ранней лирики проявляется в ритме, интонации и звуковой точности строки. Мандельштам добивается того, чтобы стих звучал как продуманное и гармоничное целое.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ранних стихах личное чувство у него не отрывается от общей памяти. Поэт уже тогда стремится соединить индивидуальное переживание с историей культуры и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лирики Мандельштама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у Мандельштама связана с ощущением быстротечности жизни и необходимости сохранить духовную опору. Прошлое в его стихах не исчезает, а постоянно входит в настоящее.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поэта — это не просто воспоминание, а способ удержать культуру и себя самого. Через память человек сохраняет связь с историей, языком и нравственным опытом.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античные, библейские, петербургские и музыкальные образы. Они создают сложную систему смыслов, в которой частная судьба становится частью большого исторического движения.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Мандельштама соединяет интеллектуальную глубину и сильное эмоциональное напряжение. Его стихи требуют вдумчивого чтения, потому что каждое слово в них работает на общий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Мандельштама и их значение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интонации поэта на разных этапах творчества.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книги к книге поэзия Мандельштама движется от гармонии и культурной строгости к трагическому свидетельству о времени.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Осипа Мандельштама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«Tristia»: прощание, память и перелом эпохи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об утрате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«Tristia» вышел в 1922 году и передаёт чувство расставания со старым миром. В его интонации слышны тревога, внутреннее одиночество и попытка сохранить духовную опору, когда привычный порядок уже разрушен.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как культурный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отсылает к Овидию и его стихам изгнания, поэтому книга сразу включена в широкую традицию мировой литературы. Для Мандельштама это способ говорить о личной и исторической утрате через образ культурной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Мандельштама: книга «Шум времени»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«Шум времени» раскрывает не только факты детства, но и то, как будущий поэт учился воспринимать мир через память, язык и культурные впечатления.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Петербург, семья, школа и первые интеллектуальные интересы; личные воспоминания здесь превращаются в размышление о формировании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пишет прозу с редкой точностью детали: предметы, интонации и эпизоды прошлого становятся средствами исторического и психологического анализа.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помогает понять, что для автора память была не частным переживанием, а способом удержать связь человека с эпохой и культурой.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от свободы слова к репрессиям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жизни Осипа Мандельштама, показывающая столкновение независимого поэтического голоса с тоталитарной системой.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Антисталинское стихотворение 1933 года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Мандельштам создал стихотворение, где прямо и резко высказался о Сталине, отказавшись от осторожного намёка и выбрав предельно смелую интонацию.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был напечатан официально: он существовал в устном и списковом распространении, что не уменьшало его опасности в условиях тотального контроля.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стихотворение стало одной из причин преследования поэта и превратилось в символ того, как свободное слово вступает в конфликт с насилием.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Аресты, ссылка и воронежский период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 — первый арест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доноса Мандельштам был арестован и лишён возможности свободно жить и работать. Начался период давления, ограничений и вынужденной изоляции.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1935–1937 — Воронеж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Воронеже под надзором поэт создал «Воронежские тетради», где особенно остро звучат темы страха, памяти, одиночества и внутренней стойкости.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— второй арест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волна репрессий завершила его жизненный путь: Мандельштама вновь арестовали, и он оказался в системе, из которой уже не вышел.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— гибель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погиб в пересыльном лагере на Дальнем Востоке, став одной из самых трагических фигур русской литературы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поздней лирики Мандельштама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стихи особенно сосредоточены на переживании исторической катастрофы и личной незащищённости, поэтому интонация становится напряжённой и предельно собранной.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позднего периода связаны с памятью, историей и внутренней свободой; именно они определяют смысл «Воронежских тетрадей».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Осипа Мандельштама, прежде всего «Воронежские тетради» (1935–1937)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 Мандельштама: точность, звук и память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понимал речь как хранительницу культурной памяти и нравственную обязанность автора: неточное или пустое слово, по его представлению, ослабляет связь человека с традицией.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слово не сводится к смыслу: оно обладает звучанием, весом и исторической глубиной, поэтому каждая строка требует точного выбора и строгой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мировая культура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античность, Данте, Овидий и Пушкин не выглядят цитатами ради эрудиции: это живые ориентиры, через которые поэт осмысляет собственное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архитектура, музыка и история искусства входят в поэзию Мандельштама как единое культурное пространство, где прошлое продолжает действовать в настоящем.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его лирику интеллектуально насыщенной и помогает увидеть, как личная судьба может быть связана с судьбой всей мировой культуры.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биографии Осипа Мандельштама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жизни и творчества поэта.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Мандельштама соединяет творческий взлёт и трагедию репрессий, поэтому его жизнь стала частью истории русской культуры XX века.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Осипе Мандельштаме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Мандельштам важен сегодня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показывает, что поэзия может сохранять точность мысли и нравственную высоту даже в эпоху давления, страха и общественной несвободы.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для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развивает внимание к слову, историческое мышление и способность читать сложный текст, соотнося личное чувство с общим опытом эпохи.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видеть литературу как продолжение мировой традиции, где античность, русская классика и современность вступают в живой диалог.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его судьбы помогает понять, что писатель отвечает не только за красоту текста, но и за честность собственной позиции перед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слово, которое не сдалось времени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остался в литературе как поэт памяти, культуры и внутреннего сопротивления; его творчество доказывает, что точное слово способно противостоять страху и историческому насилию.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2026-05-23T22:01:40Z</dcterms:created>
  <dcterms:modified xsi:type="dcterms:W3CDTF">2026-05-23T22:01:40Z</dcterms:modified>
</cp:coreProperties>
</file>