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исследование модели движения в среде с сопротивлением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скорость и траектория меняются, когда движению мешает сопротивление среды.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изучают эту задачу на уроках информатики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строится на входных данных и формулах, а цикл вычислений превращает физику в алгоритм: считаем ускорения, скорость и координаты, затем выводим графики. Сопротивление делает движение нелинейным — аналитика часто не справляется, и помогает численный эксперимент.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вычислительной задачи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движется в воздухе или жидкости, и на него действуют сила тяжести, сила сопротивления, а иногда ещё и выталкивающая сила. Нужно учесть эти эффекты в вычислениях.
</a:t>
            </a:r>
            <a:endParaRPr lang="en-US" sz="996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описывается шагами времени: на каждом шаге вычисляются новые координаты, скорость и ускорение. Такой подход позволяет «оживить» формулы и проследить процесс во времени.
</a:t>
            </a:r>
            <a:endParaRPr lang="en-US" sz="937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результатам работы программы получаются таблица значений, график траектории и зависимость скорости от времени. Их анализ помогает понять, как именно сопротивление меняет движение.
</a:t>
            </a:r>
            <a:endParaRPr lang="en-US" sz="9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1265" y="1835776"/>
            <a:ext cx="321082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Входные параметры модели и их смысл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задают форму тела, свойства среды и стартовые условия. Они определяют силы и тем самым «управляют» вычисляемыми графиками.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Δt, тем выше риск погрешности; k и S усиливают торможение, а v₀ и α определяют дальность и высоту. Плотность ρ задаёт «насколько среда сопротивляется».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параметров в учебной задаче (обобщение общих сведений).
</a:t>
            </a:r>
            <a:endParaRPr lang="en-US" sz="8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модель движения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тела задают координаты x и y и проекции скорости vx и vy. Дальше движение рассчитывают по второму закону Ньютона: ускорение определяется суммой сил.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сопротивления всегда направлена против скорости, поэтому её проекции меняют знак в зависимости от того, куда движется тело. Чтобы смоделировать это, используют выбранный закон сопротивления.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малых скоростях часто применяют линейную зависимость F = k v, а для более реалистичного описания движения в воздухе используют квадратичную: F = k v². От закона зависит характер ускорения.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скорости при разных моделях сопротивления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скорость выходит к предельному значению, а ускорение стремится к нулю, когда сопротивление становится сопоставимым с весом тела.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и квадратичная модели по-разному «раскладывают» торможение: скорость выходит на плато быстрее при более сильной зависимости сопротивления от скорости.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зависимость по условным значениям для сравнения форм поведения (дата: текущий учебный материал).
</a:t>
            </a:r>
            <a:endParaRPr lang="en-US" sz="8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Силы, действующие на тело в среде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и сопротивление как основа динамики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тела направлен вертикально вниз, а сила сопротивления — противоположно вектору скорости. Чтобы связать схему с вычислениями, вводят проекции сил на оси x и y.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Выталкивающая сила и проекции сил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тело движется в жидкости, дополнительно появляется выталкивающая сила Архимеда, действующая вверх. Тогда в проекциях учитывают и вес, и выталкивание, и сопротивление одновременно.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вычислений: от сил к траектории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Алгоритмическая схема численного моделирования во времени (тайм-степы).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01" y="2097743"/>
            <a:ext cx="254991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1245" y="2130615"/>
            <a:ext cx="342803" cy="274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202" y="2097743"/>
            <a:ext cx="339989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Эйлера — базовый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Эйлера последовательно обновляет скорость и координаты на каждом шаге времени. При слишком большом Δt накапливается заметная погрешность, и траектория может «уплывать».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Рунге–Кутта 4-го порядка —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Рунге–Кутты 4-го порядка использует несколько промежуточных оценок на шаге. При тех же исходных данных он даёт более точный результат, особенно при заметной нелинейности.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точности и вычислительная цена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сравнивают при разных шагах интегрирования: результаты должны сходиться. Для школьного уровня важно понять связь между качеством вычислений и временем работы программы.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Численные методы, используемые в модели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Траектория движения тела под углом к горизонту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сопротивления уменьшаются дальность полёта и максимальная высота. Точка приземления смещается ближе, а нисходящая часть становится более крутой.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траекторий показывает, что сопротивление «съедает» механическую энергию. Компьютерная модель наглядно связывает параметры среды с геометрией 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визуализация траекторий для учебного сравнения (условные шкалы; дата: текущий учебный материал).
</a:t>
            </a:r>
            <a:endParaRPr lang="en-US" sz="8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показан переход от ускоренного движения к почти равномерному: пока сопротивление мало, ускорение велико, затем возрастает торможение и кривая скорости выходит на плато.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Предельная скорость появляется, когда сила тяжести уравновешена силой сопротивления. В плотной среде это происходит быстрее для лёгких тел; график выделяет участок, где ускорение стремится к нулю.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Предельная скорость и установившийся режим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806" y="1835776"/>
            <a:ext cx="5156909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вычислительных сценариев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Сопоставляются типовые сценарии моделирования. Для каждого указаны среда, выбранный закон сопротивления, предельная скорость, длительность движения и дальность. По таблице видно: плотная среда и большая площадь резко усиливают торможение; в конце отмечено, какой вариант удобнее для школьного расчёта.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плотнее среда и больше площадь тела, тем раньше наступает сильное торможение и тем ниже предельная скорость. Для школьного уровня часто удобнее линейная аппроксимация, но квадратичная лучше при заметных скоростях.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учебных сценариев из физической постановки задачи (точные числа зависят от выбранных параметров модели).
</a:t>
            </a:r>
            <a:endParaRPr lang="en-US" sz="6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скорость задаёт начальный запас кинетической энергии: чем он больше, тем дальше летит тело и тем выше может быть подъём. При слабом сопротивлении рост дальности заметнее, чем при сильном.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начальные условия влияют на результат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запуска определяет соотношение между вертикальной и горизонтальной компонентами скорости. Из-за сопротивления траектория теряет симметрию, поэтому оптимальный угол смещается: максимум дальности достигается иначе, чем в идеальной задаче.
</a:t>
            </a:r>
            <a:endParaRPr lang="en-US" sz="961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массы при тех же размерах ослабляет относительное влияние сопротивления: тормозящая сила сравнивается с инерцией тела. Поэтому траектория становится «упрямее», а скорость падает медленнее.
</a:t>
            </a:r>
            <a:endParaRPr lang="en-US" sz="1051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площади поперечного сечения и увеличение коэффициента сопротивления усиливают взаимодействие с средой. В модели это ускоряет потерю скорости, уменьшает высоту и дальность, а переход к установившемуся режиму происходит раньше.
</a:t>
            </a:r>
            <a:endParaRPr lang="en-US" sz="10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дальности полёта от угла запуска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только положение максимума, но и то, как сопротивление «съедает» выгоду от больших углов за счёт дополнительных потерь энергии.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идеальной модели максимум дальности близок к 45°, а при наличии сопротивления оптимальный угол смещается вниз. При сильном сопротивлении наибольшая дальность достигается при ещё меньших углах.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получаются при численном решении уравнений движения с выбранным законом сопротивления; конкретные значения зависят от параметров модели и шага интегрирования.
</a:t>
            </a:r>
            <a:endParaRPr lang="en-US" sz="7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вычислений с экспериментальными данными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программы сравниваются с видеозаписью реального движения и измерениями времени падения или дальности. Это позволяет проверить, насколько выбранный закон сопротивления и параметры адекватно описывают ситуацию.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Расхождения чаще возникают из-за погрешностей измерений и неполного соответствия модели реальной форме тела. Также неточности в коэффициенте сопротивления приводят к систематическому смещению графиков скорости и траектории.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эффекты, например сопротивление от вращения и неравномерность среды, в упрощённой модели не учитываются. Однако качественное совпадение ключевых участков подтверждает работоспособность алгоритма.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Погрешность модели и чувствительность параметров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иллюстрирует: сильнее всего влияют параметры, определяющие сопротивление, а шаг интегрирования в первую очередь задаёт численную погрешность.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изменение коэффициента сопротивления заметно меняет дальность и время полёта. Уменьшение шага улучшает точность, но увеличивает вычисления; масса влияет слабее при неизменных размерах.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результаты численного эксперимента в рамках одной вычислительной модели; относительные величины зависят от конкретных параметров и выбранного шага времени.
</a:t>
            </a:r>
            <a:endParaRPr lang="en-US" sz="77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применимости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когда упрощённое сопротивление достаточно, а когда нужны уточнения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33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расчёты позволяют оценивать аэродинамику деталей и траекторий элементов конструкций. Так снижают число натурных испытаний и быстрее сравнивают конструктивные варианты.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помогают анализировать полёт мяча: как меняются траектория и скорость при разных условиях. Это поддерживает более осмысленный подбор упражнений и проверку гипотез без постоянных проб.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моделях рассматривают движение капель и частиц в среде, где сопротивление играет ключевую роль. Это помогает лучше интерпретировать наблюдения в опытах и уточнять параметры процессов.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Прикладные задачи используют численное моделирование для оценки полёта с учётом сопротивления воздуха. Алгоритмы дают возможность оперативно оценивать последствия изменения начальных условий.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компьютерного моделирования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сравнение результатов моделирования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диаграмма подчёркивает: чем сильнее влияние среды, тем заметнее падают максимальная высота и дальность, а время полёта меняется по-разному для разных законов сопротивления.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сопротивления значения оказываются наибольшими, потому что энергия не расходуется на торможение. Линейная модель сильнее проявляется при малых скоростях, квадратичная чаще ближе к реальности в воздухе.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вычислительные результаты на выбранных параметрах модели (закон сопротивления и характеристики тела заданы пользователем в ходе численного эксперимента).
</a:t>
            </a:r>
            <a:endParaRPr lang="en-US" sz="7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по компьютерному исследованию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среды существенно меняет скорость, траекторию и дальность движения. Компьютерная модель учитывает нелинейность процесса и даёт результаты, близкие к реальному поведению. Численные методы связывают физику, формулы и обработку данных, обеспечивая анализ практических ситуаций.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2026-05-14T12:47:51Z</dcterms:created>
  <dcterms:modified xsi:type="dcterms:W3CDTF">2026-05-14T12:47:51Z</dcterms:modified>
</cp:coreProperties>
</file>